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6" r:id="rId7"/>
    <p:sldId id="268" r:id="rId8"/>
    <p:sldId id="267" r:id="rId9"/>
    <p:sldId id="269" r:id="rId10"/>
    <p:sldId id="262" r:id="rId11"/>
    <p:sldId id="263" r:id="rId12"/>
    <p:sldId id="264" r:id="rId13"/>
    <p:sldId id="265" r:id="rId14"/>
    <p:sldId id="27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2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459836722,324653957&amp;fm=23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3500438"/>
            <a:ext cx="4429124" cy="3357562"/>
          </a:xfrm>
          <a:prstGeom prst="rect">
            <a:avLst/>
          </a:prstGeom>
        </p:spPr>
      </p:pic>
      <p:pic>
        <p:nvPicPr>
          <p:cNvPr id="4" name="图片 3" descr="u=3994789904,3430458702&amp;fm=23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4752"/>
            <a:ext cx="4725349" cy="3143248"/>
          </a:xfrm>
          <a:prstGeom prst="rect">
            <a:avLst/>
          </a:prstGeom>
        </p:spPr>
      </p:pic>
      <p:pic>
        <p:nvPicPr>
          <p:cNvPr id="5" name="图片 4" descr="u=169717728,4097871508&amp;fm=23&amp;gp=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3438" y="0"/>
            <a:ext cx="4500562" cy="3786190"/>
          </a:xfrm>
          <a:prstGeom prst="rect">
            <a:avLst/>
          </a:prstGeom>
        </p:spPr>
      </p:pic>
      <p:pic>
        <p:nvPicPr>
          <p:cNvPr id="2" name="图片 1" descr="u=66279803,1598702164&amp;fm=23&amp;gp=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4929190" cy="37861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3042" y="857232"/>
            <a:ext cx="613982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第四课 现代家庭 健康文明</a:t>
            </a:r>
            <a:endParaRPr lang="zh-CN" altLang="en-US" sz="4000" b="1" dirty="0"/>
          </a:p>
        </p:txBody>
      </p:sp>
      <p:sp>
        <p:nvSpPr>
          <p:cNvPr id="7" name="矩形 6"/>
          <p:cNvSpPr/>
          <p:nvPr/>
        </p:nvSpPr>
        <p:spPr>
          <a:xfrm>
            <a:off x="1785918" y="2786058"/>
            <a:ext cx="5876930" cy="646331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第一框 现代家庭的物质生活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275" y="966788"/>
            <a:ext cx="7027863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957263"/>
            <a:ext cx="718026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928688"/>
            <a:ext cx="7094537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942975"/>
            <a:ext cx="728503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8728" y="285728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现代家庭的物质生活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1500174"/>
            <a:ext cx="7786106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一、家庭的物质生活条件正在不断改善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二、现代家庭要养成科学的生活习惯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适量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运动</a:t>
            </a:r>
            <a:r>
              <a:rPr lang="zh-CN" altLang="en-US" sz="2400" b="1" dirty="0" smtClean="0"/>
              <a:t>是养成科学生活习惯的重要内容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饮食结构</a:t>
            </a:r>
            <a:r>
              <a:rPr lang="zh-CN" altLang="en-US" sz="2400" b="1" dirty="0" smtClean="0"/>
              <a:t>是家庭成员身体健康的保障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爱清洁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讲卫生</a:t>
            </a:r>
            <a:r>
              <a:rPr lang="zh-CN" altLang="en-US" sz="2400" b="1" dirty="0" smtClean="0"/>
              <a:t>是提高家庭生活质量</a:t>
            </a:r>
            <a:r>
              <a:rPr lang="zh-CN" altLang="en-US" sz="2400" b="1" dirty="0" smtClean="0"/>
              <a:t>不可或缺的</a:t>
            </a:r>
            <a:r>
              <a:rPr lang="zh-CN" altLang="en-US" sz="2400" b="1" dirty="0" smtClean="0"/>
              <a:t>环节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/>
              <a:t>4</a:t>
            </a:r>
            <a:r>
              <a:rPr lang="zh-CN" altLang="en-US" sz="2400" b="1" dirty="0" smtClean="0"/>
              <a:t>、科学的生活习惯还包括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作息时间</a:t>
            </a:r>
            <a:r>
              <a:rPr lang="zh-CN" altLang="en-US" sz="2400" b="1" dirty="0" smtClean="0"/>
              <a:t>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充足</a:t>
            </a:r>
            <a:r>
              <a:rPr lang="zh-CN" altLang="en-US" sz="2400" b="1" dirty="0" smtClean="0"/>
              <a:t>而</a:t>
            </a:r>
            <a:r>
              <a:rPr lang="zh-CN" altLang="en-US" sz="2400" b="1" dirty="0" smtClean="0"/>
              <a:t>又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高质量</a:t>
            </a:r>
            <a:r>
              <a:rPr lang="zh-CN" altLang="en-US" sz="2400" b="1" dirty="0" smtClean="0"/>
              <a:t>的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睡眠</a:t>
            </a:r>
            <a:r>
              <a:rPr lang="zh-CN" altLang="en-US" sz="2400" b="1" dirty="0" smtClean="0"/>
              <a:t>等许多方面的</a:t>
            </a:r>
            <a:r>
              <a:rPr lang="zh-CN" altLang="en-US" sz="2400" b="1" dirty="0" smtClean="0"/>
              <a:t>内容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三、学会现代居家生活的基本技能</a:t>
            </a:r>
            <a:endParaRPr lang="zh-CN" altLang="en-US" sz="2400" b="1" dirty="0" smtClean="0"/>
          </a:p>
          <a:p>
            <a:endParaRPr lang="en-US" altLang="zh-CN" b="1" dirty="0" smtClean="0"/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857232"/>
            <a:ext cx="7123113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942975"/>
            <a:ext cx="705643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285728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操作平台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7290" y="1285860"/>
          <a:ext cx="6215106" cy="371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/>
                <a:gridCol w="2071702"/>
                <a:gridCol w="2071702"/>
              </a:tblGrid>
              <a:tr h="953283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/>
                        <a:t>20</a:t>
                      </a:r>
                      <a:r>
                        <a:rPr lang="zh-CN" altLang="en-US" sz="2400" dirty="0" smtClean="0"/>
                        <a:t>世纪</a:t>
                      </a:r>
                      <a:r>
                        <a:rPr lang="en-US" altLang="zh-CN" sz="2400" dirty="0" smtClean="0"/>
                        <a:t>60</a:t>
                      </a:r>
                      <a:r>
                        <a:rPr lang="zh-CN" altLang="en-US" sz="2400" dirty="0" smtClean="0"/>
                        <a:t>年代（约数）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当前</a:t>
                      </a:r>
                      <a:endParaRPr lang="zh-CN" altLang="en-US" sz="2400" dirty="0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粮食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食油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白糖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肉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5229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鲜蛋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286380" y="5286388"/>
            <a:ext cx="2390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（单位：千克</a:t>
            </a:r>
            <a:r>
              <a:rPr lang="en-US" altLang="zh-CN" dirty="0" smtClean="0"/>
              <a:t>/</a:t>
            </a:r>
            <a:r>
              <a:rPr lang="zh-CN" altLang="en-US" dirty="0" smtClean="0"/>
              <a:t>人</a:t>
            </a:r>
            <a:r>
              <a:rPr lang="en-US" altLang="zh-CN" dirty="0" smtClean="0"/>
              <a:t>/</a:t>
            </a:r>
            <a:r>
              <a:rPr lang="zh-CN" altLang="en-US" dirty="0" smtClean="0"/>
              <a:t>月）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8700" y="957263"/>
            <a:ext cx="70850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6325" y="981075"/>
            <a:ext cx="69897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357290" y="2928934"/>
            <a:ext cx="4286280" cy="147732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166813"/>
            <a:ext cx="604837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2525" y="962025"/>
            <a:ext cx="6837363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1071546"/>
            <a:ext cx="904767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二、现代家庭要养成科学的生活习惯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适量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运动</a:t>
            </a:r>
            <a:r>
              <a:rPr lang="zh-CN" altLang="en-US" sz="2800" b="1" dirty="0" smtClean="0"/>
              <a:t>是养成科学生活习惯的重要内容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饮食结构</a:t>
            </a:r>
            <a:r>
              <a:rPr lang="zh-CN" altLang="en-US" sz="2800" b="1" dirty="0" smtClean="0"/>
              <a:t>是家庭成员身体健康的保障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爱清洁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讲卫生</a:t>
            </a:r>
            <a:r>
              <a:rPr lang="zh-CN" altLang="en-US" sz="2800" b="1" dirty="0" smtClean="0"/>
              <a:t>是提高家庭生活质量不可或缺的环节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、科学的生活习惯还包括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合理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作息时间</a:t>
            </a:r>
            <a:r>
              <a:rPr lang="zh-CN" altLang="en-US" sz="2800" b="1" dirty="0" smtClean="0"/>
              <a:t>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充足</a:t>
            </a:r>
            <a:r>
              <a:rPr lang="zh-CN" altLang="en-US" sz="2800" b="1" dirty="0" smtClean="0"/>
              <a:t>而又</a:t>
            </a:r>
            <a:endParaRPr lang="en-US" altLang="zh-CN" sz="2800" b="1" dirty="0" smtClean="0"/>
          </a:p>
          <a:p>
            <a:pPr>
              <a:lnSpc>
                <a:spcPct val="150000"/>
              </a:lnSpc>
            </a:pPr>
            <a:r>
              <a:rPr lang="en-US" altLang="zh-CN" sz="2800" b="1" dirty="0" smtClean="0"/>
              <a:t> </a:t>
            </a:r>
            <a:r>
              <a:rPr lang="en-US" altLang="zh-CN" sz="2800" b="1" dirty="0" smtClean="0"/>
              <a:t>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高质量</a:t>
            </a:r>
            <a:r>
              <a:rPr lang="zh-CN" altLang="en-US" sz="2800" b="1" dirty="0" smtClean="0"/>
              <a:t>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睡眠</a:t>
            </a:r>
            <a:r>
              <a:rPr lang="zh-CN" altLang="en-US" sz="2800" b="1" dirty="0" smtClean="0"/>
              <a:t>等许多方面的内容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43</TotalTime>
  <Words>212</Words>
  <PresentationFormat>全屏显示(4:3)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8</cp:revision>
  <dcterms:created xsi:type="dcterms:W3CDTF">2014-12-08T01:16:29Z</dcterms:created>
  <dcterms:modified xsi:type="dcterms:W3CDTF">2014-12-08T02:10:28Z</dcterms:modified>
</cp:coreProperties>
</file>