
<file path=[Content_Types].xml><?xml version="1.0" encoding="utf-8"?>
<Types xmlns="http://schemas.openxmlformats.org/package/2006/content-types">
  <Default Extension="jpeg" ContentType="image/jpeg"/>
  <Default Extension="wdp" ContentType="image/vnd.ms-photo"/>
  <Default Extension="tiff" ContentType="image/tiff"/>
  <Default Extension="png" ContentType="image/png"/>
  <Default Extension="mp3" ContentType="audio/mp3"/>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5" r:id="rId4"/>
    <p:sldMasterId id="2147483685" r:id="rId5"/>
    <p:sldMasterId id="2147483697" r:id="rId6"/>
    <p:sldMasterId id="2147483700" r:id="rId7"/>
    <p:sldMasterId id="2147483712" r:id="rId8"/>
    <p:sldMasterId id="2147483726" r:id="rId9"/>
    <p:sldMasterId id="2147483739" r:id="rId10"/>
    <p:sldMasterId id="2147483751" r:id="rId11"/>
    <p:sldMasterId id="2147483763" r:id="rId12"/>
    <p:sldMasterId id="2147483775" r:id="rId13"/>
    <p:sldMasterId id="2147483781" r:id="rId14"/>
    <p:sldMasterId id="2147483788" r:id="rId15"/>
  </p:sldMasterIdLst>
  <p:notesMasterIdLst>
    <p:notesMasterId r:id="rId19"/>
  </p:notesMasterIdLst>
  <p:sldIdLst>
    <p:sldId id="308" r:id="rId16"/>
    <p:sldId id="256" r:id="rId17"/>
    <p:sldId id="456" r:id="rId18"/>
    <p:sldId id="539" r:id="rId20"/>
    <p:sldId id="538" r:id="rId21"/>
    <p:sldId id="257" r:id="rId22"/>
    <p:sldId id="258" r:id="rId23"/>
    <p:sldId id="345" r:id="rId24"/>
    <p:sldId id="259" r:id="rId25"/>
    <p:sldId id="347" r:id="rId26"/>
    <p:sldId id="310" r:id="rId27"/>
    <p:sldId id="311" r:id="rId28"/>
    <p:sldId id="260" r:id="rId29"/>
    <p:sldId id="496" r:id="rId30"/>
    <p:sldId id="501" r:id="rId31"/>
    <p:sldId id="502" r:id="rId32"/>
    <p:sldId id="497" r:id="rId33"/>
    <p:sldId id="511" r:id="rId34"/>
    <p:sldId id="504" r:id="rId35"/>
    <p:sldId id="505" r:id="rId36"/>
    <p:sldId id="498" r:id="rId37"/>
    <p:sldId id="506" r:id="rId38"/>
    <p:sldId id="507" r:id="rId39"/>
    <p:sldId id="508" r:id="rId40"/>
    <p:sldId id="499" r:id="rId41"/>
    <p:sldId id="529" r:id="rId42"/>
    <p:sldId id="530" r:id="rId43"/>
    <p:sldId id="531" r:id="rId44"/>
    <p:sldId id="509" r:id="rId45"/>
    <p:sldId id="510" r:id="rId46"/>
    <p:sldId id="500" r:id="rId47"/>
    <p:sldId id="532" r:id="rId48"/>
    <p:sldId id="533" r:id="rId49"/>
    <p:sldId id="534" r:id="rId50"/>
    <p:sldId id="535" r:id="rId51"/>
    <p:sldId id="536" r:id="rId52"/>
    <p:sldId id="346" r:id="rId53"/>
    <p:sldId id="309" r:id="rId54"/>
    <p:sldId id="452" r:id="rId55"/>
    <p:sldId id="453" r:id="rId56"/>
    <p:sldId id="454" r:id="rId57"/>
    <p:sldId id="455"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翟宏帅" initials="翟宏帅/运营科技" lastIdx="1" clrIdx="0"/>
  <p:cmAuthor id="1" name="王常胜" initials="王" lastIdx="1" clrIdx="0"/>
  <p:cmAuthor id="2" name="Pueschner, Franziska {FA~Shanghai}" initials="P"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0000"/>
    <a:srgbClr val="1A2F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4660"/>
  </p:normalViewPr>
  <p:slideViewPr>
    <p:cSldViewPr snapToGrid="0" showGuides="1">
      <p:cViewPr varScale="1">
        <p:scale>
          <a:sx n="80" d="100"/>
          <a:sy n="80" d="100"/>
        </p:scale>
        <p:origin x="72" y="365"/>
      </p:cViewPr>
      <p:guideLst>
        <p:guide orient="horz" pos="21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Master" Target="slideMasters/slideMaster5.xml"/><Relationship Id="rId59" Type="http://schemas.openxmlformats.org/officeDocument/2006/relationships/presProps" Target="presProps.xml"/><Relationship Id="rId58" Type="http://schemas.openxmlformats.org/officeDocument/2006/relationships/slide" Target="slides/slide42.xml"/><Relationship Id="rId57" Type="http://schemas.openxmlformats.org/officeDocument/2006/relationships/slide" Target="slides/slide41.xml"/><Relationship Id="rId56" Type="http://schemas.openxmlformats.org/officeDocument/2006/relationships/slide" Target="slides/slide40.xml"/><Relationship Id="rId55" Type="http://schemas.openxmlformats.org/officeDocument/2006/relationships/slide" Target="slides/slide39.xml"/><Relationship Id="rId54" Type="http://schemas.openxmlformats.org/officeDocument/2006/relationships/slide" Target="slides/slide38.xml"/><Relationship Id="rId53" Type="http://schemas.openxmlformats.org/officeDocument/2006/relationships/slide" Target="slides/slide37.xml"/><Relationship Id="rId52" Type="http://schemas.openxmlformats.org/officeDocument/2006/relationships/slide" Target="slides/slide36.xml"/><Relationship Id="rId51" Type="http://schemas.openxmlformats.org/officeDocument/2006/relationships/slide" Target="slides/slide35.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幻灯片图像占位符 1"/>
          <p:cNvSpPr>
            <a:spLocks noGrp="1" noRot="1" noChangeAspect="1" noTextEdit="1"/>
          </p:cNvSpPr>
          <p:nvPr>
            <p:ph type="sldImg"/>
          </p:nvPr>
        </p:nvSpPr>
        <p:spPr>
          <a:xfrm>
            <a:off x="381000" y="685800"/>
            <a:ext cx="6096000" cy="3429000"/>
          </a:xfrm>
        </p:spPr>
      </p:sp>
      <p:sp>
        <p:nvSpPr>
          <p:cNvPr id="59394" name="备注占位符 2"/>
          <p:cNvSpPr>
            <a:spLocks noGrp="1"/>
          </p:cNvSpPr>
          <p:nvPr>
            <p:ph type="body"/>
          </p:nvPr>
        </p:nvSpPr>
        <p:spPr/>
        <p:txBody>
          <a:bodyPr wrap="square" lIns="91440" tIns="45720" rIns="91440" bIns="45720" anchor="ctr"/>
          <a:p>
            <a:pPr lvl="0"/>
            <a:endParaRPr lang="zh-CN" altLang="en-US" dirty="0"/>
          </a:p>
        </p:txBody>
      </p:sp>
      <p:sp>
        <p:nvSpPr>
          <p:cNvPr id="59395"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eaLnBrk="1" hangingPunct="1"/>
            <a:fld id="{9A0DB2DC-4C9A-4742-B13C-FB6460FD3503}" type="slidenum">
              <a:rPr lang="en-US" altLang="en-US" sz="1200" dirty="0">
                <a:solidFill>
                  <a:srgbClr val="000000"/>
                </a:solidFill>
                <a:latin typeface="Arial" panose="020B0604020202020204" pitchFamily="34" charset="0"/>
              </a:rPr>
            </a:fld>
            <a:endParaRPr lang="en-US" altLang="en-US" sz="1200" dirty="0">
              <a:solidFill>
                <a:srgbClr val="000000"/>
              </a:solidFill>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幻灯片图像占位符 1"/>
          <p:cNvSpPr>
            <a:spLocks noGrp="1" noRot="1" noChangeAspect="1" noTextEdit="1"/>
          </p:cNvSpPr>
          <p:nvPr>
            <p:ph type="sldImg"/>
          </p:nvPr>
        </p:nvSpPr>
        <p:spPr>
          <a:xfrm>
            <a:off x="381000" y="685800"/>
            <a:ext cx="6096000" cy="3429000"/>
          </a:xfrm>
        </p:spPr>
      </p:sp>
      <p:sp>
        <p:nvSpPr>
          <p:cNvPr id="22530" name="备注占位符 2"/>
          <p:cNvSpPr>
            <a:spLocks noGrp="1"/>
          </p:cNvSpPr>
          <p:nvPr>
            <p:ph type="body"/>
          </p:nvPr>
        </p:nvSpPr>
        <p:spPr/>
        <p:txBody>
          <a:bodyPr wrap="square" lIns="91440" tIns="45720" rIns="91440" bIns="45720" anchor="ctr"/>
          <a:p>
            <a:pPr lvl="0"/>
            <a:endParaRPr lang="zh-CN" altLang="en-US" dirty="0"/>
          </a:p>
        </p:txBody>
      </p:sp>
      <p:sp>
        <p:nvSpPr>
          <p:cNvPr id="22531"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eaLnBrk="1" hangingPunct="1"/>
            <a:fld id="{9A0DB2DC-4C9A-4742-B13C-FB6460FD3503}" type="slidenum">
              <a:rPr lang="en-US" altLang="en-US" sz="1200" dirty="0">
                <a:solidFill>
                  <a:srgbClr val="000000"/>
                </a:solidFill>
                <a:latin typeface="Arial" panose="020B0604020202020204" pitchFamily="34" charset="0"/>
              </a:rPr>
            </a:fld>
            <a:endParaRPr lang="en-US" altLang="en-US" sz="1200" dirty="0">
              <a:solidFill>
                <a:srgbClr val="000000"/>
              </a:solidFill>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方正美黑简体  </a:t>
            </a:r>
            <a:r>
              <a:rPr lang="en-US" altLang="zh-CN" dirty="0" err="1" smtClean="0"/>
              <a:t>Arual</a:t>
            </a:r>
            <a:r>
              <a:rPr lang="en-US" altLang="zh-CN" dirty="0" smtClean="0"/>
              <a:t>     Agency FB</a:t>
            </a:r>
            <a:endParaRPr lang="zh-CN" altLang="en-US" dirty="0"/>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noChangeAspect="1" noTextEdit="1"/>
          </p:cNvSpPr>
          <p:nvPr>
            <p:ph type="sldImg"/>
          </p:nvPr>
        </p:nvSpPr>
        <p:spPr>
          <a:xfrm>
            <a:off x="381000" y="685800"/>
            <a:ext cx="6096000" cy="3429000"/>
          </a:xfrm>
        </p:spPr>
      </p:sp>
      <p:sp>
        <p:nvSpPr>
          <p:cNvPr id="49154" name="备注占位符 2"/>
          <p:cNvSpPr>
            <a:spLocks noGrp="1"/>
          </p:cNvSpPr>
          <p:nvPr>
            <p:ph type="body"/>
          </p:nvPr>
        </p:nvSpPr>
        <p:spPr/>
        <p:txBody>
          <a:bodyPr wrap="square" lIns="91440" tIns="45720" rIns="91440" bIns="45720" anchor="ctr"/>
          <a:p>
            <a:pPr lvl="0"/>
            <a:endParaRPr lang="zh-CN" altLang="en-US" dirty="0"/>
          </a:p>
        </p:txBody>
      </p:sp>
      <p:sp>
        <p:nvSpPr>
          <p:cNvPr id="49155"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eaLnBrk="1" hangingPunct="1"/>
            <a:fld id="{9A0DB2DC-4C9A-4742-B13C-FB6460FD3503}" type="slidenum">
              <a:rPr lang="en-US" altLang="en-US" sz="1200" dirty="0">
                <a:solidFill>
                  <a:srgbClr val="000000"/>
                </a:solidFill>
                <a:latin typeface="Arial" panose="020B0604020202020204" pitchFamily="34" charset="0"/>
              </a:rPr>
            </a:fld>
            <a:endParaRPr lang="en-US" altLang="en-US" sz="1200" dirty="0">
              <a:solidFill>
                <a:srgbClr val="000000"/>
              </a:solidFill>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658563-6FE9-4F98-9D6F-07554ED3E2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DE0CAA29-6E58-4C8E-8D90-AA9483F03DDA}" type="slidenum">
              <a:rPr lang="zh-CN" altLang="en-US" smtClean="0">
                <a:latin typeface="Calibri" panose="020F0502020204030204" pitchFamily="34" charset="0"/>
                <a:ea typeface="宋体" panose="02010600030101010101" pitchFamily="2" charset="-122"/>
              </a:rPr>
            </a:fld>
            <a:endParaRPr lang="zh-CN" altLang="en-US" smtClean="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方正美黑简体  </a:t>
            </a:r>
            <a:r>
              <a:rPr lang="en-US" altLang="zh-CN" dirty="0" err="1" smtClean="0"/>
              <a:t>Arual</a:t>
            </a:r>
            <a:r>
              <a:rPr lang="en-US" altLang="zh-CN" dirty="0" smtClean="0"/>
              <a:t>     Agency FB</a:t>
            </a:r>
            <a:endParaRPr lang="zh-CN" altLang="en-US" dirty="0"/>
          </a:p>
        </p:txBody>
      </p:sp>
      <p:sp>
        <p:nvSpPr>
          <p:cNvPr id="4" name="灯片编号占位符 3"/>
          <p:cNvSpPr>
            <a:spLocks noGrp="1"/>
          </p:cNvSpPr>
          <p:nvPr>
            <p:ph type="sldNum" sz="quarter" idx="10"/>
          </p:nvPr>
        </p:nvSpPr>
        <p:spPr/>
        <p:txBody>
          <a:bodyPr/>
          <a:lstStyle/>
          <a:p>
            <a:fld id="{99A83835-5FA0-4497-8FBE-4A089E5F9A3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ChangeAspect="1" noTextEdit="1"/>
          </p:cNvSpPr>
          <p:nvPr>
            <p:ph type="sldImg"/>
          </p:nvPr>
        </p:nvSpPr>
        <p:spPr>
          <a:xfrm>
            <a:off x="381000" y="685800"/>
            <a:ext cx="6096000" cy="3429000"/>
          </a:xfrm>
        </p:spPr>
      </p:sp>
      <p:sp>
        <p:nvSpPr>
          <p:cNvPr id="73730" name="备注占位符 2"/>
          <p:cNvSpPr>
            <a:spLocks noGrp="1"/>
          </p:cNvSpPr>
          <p:nvPr>
            <p:ph type="body"/>
          </p:nvPr>
        </p:nvSpPr>
        <p:spPr/>
        <p:txBody>
          <a:bodyPr wrap="square" lIns="91440" tIns="45720" rIns="91440" bIns="45720" anchor="ctr"/>
          <a:p>
            <a:pPr lvl="0"/>
            <a:endParaRPr lang="zh-CN" altLang="en-US" dirty="0"/>
          </a:p>
        </p:txBody>
      </p:sp>
      <p:sp>
        <p:nvSpPr>
          <p:cNvPr id="73731"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eaLnBrk="1" hangingPunct="1"/>
            <a:fld id="{9A0DB2DC-4C9A-4742-B13C-FB6460FD3503}" type="slidenum">
              <a:rPr lang="en-US" altLang="en-US" sz="1200" dirty="0">
                <a:solidFill>
                  <a:srgbClr val="000000"/>
                </a:solidFill>
                <a:latin typeface="Arial" panose="020B0604020202020204" pitchFamily="34" charset="0"/>
              </a:rPr>
            </a:fld>
            <a:endParaRPr lang="en-US" altLang="en-US" sz="1200" dirty="0">
              <a:solidFill>
                <a:srgbClr val="000000"/>
              </a:solidFill>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rPr>
            </a:fld>
            <a:endParaRPr kumimoji="0" lang="en-US" altLang="zh-CN" sz="18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3.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46.png"/><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1.png"/><Relationship Id="rId1" Type="http://schemas.openxmlformats.org/officeDocument/2006/relationships/slideMaster" Target="../slideMasters/slideMaster1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5" Type="http://schemas.openxmlformats.org/officeDocument/2006/relationships/image" Target="../media/image7.png"/><Relationship Id="rId4" Type="http://schemas.microsoft.com/office/2007/relationships/hdphoto" Target="../media/hdphoto2.wdp"/><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8.jpeg"/><Relationship Id="rId15" Type="http://schemas.openxmlformats.org/officeDocument/2006/relationships/image" Target="../media/image32.png"/><Relationship Id="rId14" Type="http://schemas.openxmlformats.org/officeDocument/2006/relationships/image" Target="../media/image31.png"/><Relationship Id="rId13" Type="http://schemas.openxmlformats.org/officeDocument/2006/relationships/image" Target="../media/image30.png"/><Relationship Id="rId12" Type="http://schemas.openxmlformats.org/officeDocument/2006/relationships/image" Target="../media/image29.png"/><Relationship Id="rId11" Type="http://schemas.openxmlformats.org/officeDocument/2006/relationships/image" Target="../media/image28.png"/><Relationship Id="rId10" Type="http://schemas.openxmlformats.org/officeDocument/2006/relationships/image" Target="../media/image27.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8.jpeg"/><Relationship Id="rId15" Type="http://schemas.openxmlformats.org/officeDocument/2006/relationships/image" Target="../media/image32.png"/><Relationship Id="rId14" Type="http://schemas.openxmlformats.org/officeDocument/2006/relationships/image" Target="../media/image31.png"/><Relationship Id="rId13" Type="http://schemas.openxmlformats.org/officeDocument/2006/relationships/image" Target="../media/image30.png"/><Relationship Id="rId12" Type="http://schemas.openxmlformats.org/officeDocument/2006/relationships/image" Target="../media/image29.png"/><Relationship Id="rId11" Type="http://schemas.openxmlformats.org/officeDocument/2006/relationships/image" Target="../media/image28.png"/><Relationship Id="rId10" Type="http://schemas.openxmlformats.org/officeDocument/2006/relationships/image" Target="../media/image27.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C0DFAE9-0129-4ADE-B3E0-4C744F565AA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2CEBF-C345-48DB-A742-D6B4696658C1}"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8B162C-D432-4F19-B2D2-FFE1BAA8BE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94DC094-1010-4D44-9B73-7A2CC43AC372}" type="slidenum">
              <a:rPr lang="zh-CN" altLang="en-US" smtClean="0"/>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fld>
            <a:endParaRPr lang="zh-CN" altLang="en-US"/>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692"/>
            <a:ext cx="12192000" cy="68716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7_标题幻灯片">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日期占位符 3"/>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6" name="标题文本"/>
          <p:cNvSpPr txBox="1"/>
          <p:nvPr>
            <p:ph type="title" hasCustomPrompt="1"/>
          </p:nvPr>
        </p:nvSpPr>
        <p:spPr>
          <a:xfrm>
            <a:off x="889000" y="1149350"/>
            <a:ext cx="10414000" cy="2324100"/>
          </a:xfrm>
          <a:prstGeom prst="rect">
            <a:avLst/>
          </a:prstGeom>
        </p:spPr>
        <p:txBody>
          <a:bodyPr anchor="b"/>
          <a:lstStyle/>
          <a:p>
            <a:r>
              <a:t>标题文本</a:t>
            </a:r>
          </a:p>
        </p:txBody>
      </p:sp>
      <p:sp>
        <p:nvSpPr>
          <p:cNvPr id="7" name="正文级别 1…"/>
          <p:cNvSpPr txBox="1"/>
          <p:nvPr>
            <p:ph type="body" sz="quarter" idx="1" hasCustomPrompt="1"/>
          </p:nvPr>
        </p:nvSpPr>
        <p:spPr>
          <a:xfrm>
            <a:off x="889000" y="3536950"/>
            <a:ext cx="10414000" cy="793750"/>
          </a:xfrm>
          <a:prstGeom prst="rect">
            <a:avLst/>
          </a:prstGeom>
        </p:spPr>
        <p:txBody>
          <a:bodyPr anchor="t"/>
          <a:lstStyle>
            <a:lvl1pPr marL="0" indent="0" algn="ctr">
              <a:spcBef>
                <a:spcPct val="0"/>
              </a:spcBef>
              <a:buSzTx/>
              <a:buNone/>
              <a:defRPr sz="2700"/>
            </a:lvl1pPr>
            <a:lvl2pPr marL="0" indent="0" algn="ctr">
              <a:spcBef>
                <a:spcPct val="0"/>
              </a:spcBef>
              <a:buSzTx/>
              <a:buNone/>
              <a:defRPr sz="2700"/>
            </a:lvl2pPr>
            <a:lvl3pPr marL="0" indent="0" algn="ctr">
              <a:spcBef>
                <a:spcPct val="0"/>
              </a:spcBef>
              <a:buSzTx/>
              <a:buNone/>
              <a:defRPr sz="2700"/>
            </a:lvl3pPr>
            <a:lvl4pPr marL="0" indent="0" algn="ctr">
              <a:spcBef>
                <a:spcPct val="0"/>
              </a:spcBef>
              <a:buSzTx/>
              <a:buNone/>
              <a:defRPr sz="2700"/>
            </a:lvl4pPr>
            <a:lvl5pPr marL="0" indent="0" algn="ctr">
              <a:spcBef>
                <a:spcPct val="0"/>
              </a:spcBef>
              <a:buSzTx/>
              <a:buNone/>
              <a:defRPr sz="2700"/>
            </a:lvl5pPr>
          </a:lstStyle>
          <a:p>
            <a:r>
              <a:t>正文级别 1</a:t>
            </a:r>
          </a:p>
          <a:p>
            <a:pPr lvl="1"/>
            <a:r>
              <a:t>正文级别 2</a:t>
            </a:r>
          </a:p>
          <a:p>
            <a:pPr lvl="2"/>
            <a:r>
              <a:t>正文级别 3</a:t>
            </a:r>
          </a:p>
          <a:p>
            <a:pPr lvl="3"/>
            <a:r>
              <a:t>正文级别 4</a:t>
            </a:r>
          </a:p>
          <a:p>
            <a:pPr lvl="4"/>
            <a:r>
              <a:t>正文级别 5</a:t>
            </a:r>
          </a:p>
        </p:txBody>
      </p:sp>
      <p:sp>
        <p:nvSpPr>
          <p:cNvPr id="8"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0_标题幻灯片">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gradFill>
            <a:gsLst>
              <a:gs pos="0">
                <a:schemeClr val="tx1">
                  <a:lumMod val="95000"/>
                  <a:lumOff val="5000"/>
                  <a:alpha val="0"/>
                </a:schemeClr>
              </a:gs>
              <a:gs pos="100000">
                <a:schemeClr val="tx1">
                  <a:alpha val="5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6_标题和内容">
    <p:spTree>
      <p:nvGrpSpPr>
        <p:cNvPr id="1" name=""/>
        <p:cNvGrpSpPr/>
        <p:nvPr/>
      </p:nvGrpSpPr>
      <p:grpSpPr>
        <a:xfrm>
          <a:off x="0" y="0"/>
          <a:ext cx="0" cy="0"/>
          <a:chOff x="0" y="0"/>
          <a:chExt cx="0" cy="0"/>
        </a:xfrm>
      </p:grpSpPr>
      <p:pic>
        <p:nvPicPr>
          <p:cNvPr id="7"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5"/>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12179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2" y="5750452"/>
            <a:ext cx="12192000" cy="1107548"/>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42" y="6296676"/>
            <a:ext cx="12192000" cy="54627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786" y="3508278"/>
            <a:ext cx="5649135" cy="2454867"/>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9364" y="1926884"/>
            <a:ext cx="1274302" cy="2673797"/>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3665" y="3317293"/>
            <a:ext cx="1825221" cy="1453268"/>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9208" y="4053985"/>
            <a:ext cx="3020313" cy="1155438"/>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27879" y="3689887"/>
            <a:ext cx="1221260" cy="1080675"/>
          </a:xfrm>
          <a:prstGeom prst="rect">
            <a:avLst/>
          </a:prstGeom>
        </p:spPr>
      </p:pic>
      <p:pic>
        <p:nvPicPr>
          <p:cNvPr id="13" name="图片 1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823440" y="514681"/>
            <a:ext cx="4714898" cy="37576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42" y="5750452"/>
            <a:ext cx="12192000" cy="1107548"/>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42" y="6296676"/>
            <a:ext cx="12192000" cy="546271"/>
          </a:xfrm>
          <a:prstGeom prst="rect">
            <a:avLst/>
          </a:prstGeom>
        </p:spPr>
      </p:pic>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786" y="3508278"/>
            <a:ext cx="5649135" cy="2454867"/>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809364" y="1926884"/>
            <a:ext cx="1274302" cy="2673797"/>
          </a:xfrm>
          <a:prstGeom prst="rect">
            <a:avLst/>
          </a:prstGeom>
        </p:spPr>
      </p:pic>
      <p:pic>
        <p:nvPicPr>
          <p:cNvPr id="15" name="图片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083665" y="3317293"/>
            <a:ext cx="1825221" cy="1453268"/>
          </a:xfrm>
          <a:prstGeom prst="rect">
            <a:avLst/>
          </a:prstGeom>
        </p:spPr>
      </p:pic>
      <p:pic>
        <p:nvPicPr>
          <p:cNvPr id="16" name="图片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99208" y="4053985"/>
            <a:ext cx="3020313" cy="1155438"/>
          </a:xfrm>
          <a:prstGeom prst="rect">
            <a:avLst/>
          </a:prstGeom>
        </p:spPr>
      </p:pic>
      <p:pic>
        <p:nvPicPr>
          <p:cNvPr id="17" name="图片 1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027879" y="3689887"/>
            <a:ext cx="1221260" cy="1080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6" name="圆角矩形 5"/>
          <p:cNvSpPr/>
          <p:nvPr userDrawn="1"/>
        </p:nvSpPr>
        <p:spPr>
          <a:xfrm>
            <a:off x="4354285" y="273505"/>
            <a:ext cx="3251652" cy="588215"/>
          </a:xfrm>
          <a:prstGeom prst="roundRect">
            <a:avLst>
              <a:gd name="adj" fmla="val 14242"/>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B61A6"/>
              </a:solidFill>
            </a:endParaRPr>
          </a:p>
        </p:txBody>
      </p:sp>
      <p:grpSp>
        <p:nvGrpSpPr>
          <p:cNvPr id="7" name="组合 6"/>
          <p:cNvGrpSpPr/>
          <p:nvPr userDrawn="1"/>
        </p:nvGrpSpPr>
        <p:grpSpPr>
          <a:xfrm>
            <a:off x="3397863" y="393093"/>
            <a:ext cx="604200" cy="401321"/>
            <a:chOff x="264939" y="188640"/>
            <a:chExt cx="604358" cy="216024"/>
          </a:xfrm>
          <a:solidFill>
            <a:schemeClr val="bg1"/>
          </a:solidFill>
        </p:grpSpPr>
        <p:sp>
          <p:nvSpPr>
            <p:cNvPr id="8" name="燕尾形 7"/>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9" name="燕尾形 8"/>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0" name="燕尾形 9"/>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13" name="文本占位符 25"/>
          <p:cNvSpPr>
            <a:spLocks noGrp="1"/>
          </p:cNvSpPr>
          <p:nvPr>
            <p:ph type="body" sz="quarter" idx="13" hasCustomPrompt="1"/>
          </p:nvPr>
        </p:nvSpPr>
        <p:spPr>
          <a:xfrm>
            <a:off x="4320869" y="288212"/>
            <a:ext cx="3285067" cy="558800"/>
          </a:xfrm>
          <a:prstGeom prst="rect">
            <a:avLst/>
          </a:prstGeom>
        </p:spPr>
        <p:txBody>
          <a:bodyPr anchor="ctr">
            <a:normAutofit/>
          </a:bodyPr>
          <a:lstStyle>
            <a:lvl1pPr marL="0" indent="0" algn="ctr">
              <a:buNone/>
              <a:defRPr sz="2400" b="1">
                <a:solidFill>
                  <a:srgbClr val="0B61A6"/>
                </a:solidFill>
                <a:latin typeface="微软雅黑" panose="020B0503020204020204" pitchFamily="34" charset="-122"/>
                <a:ea typeface="微软雅黑" panose="020B0503020204020204" pitchFamily="34" charset="-122"/>
              </a:defRPr>
            </a:lvl1pPr>
          </a:lstStyle>
          <a:p>
            <a:pPr lvl="0"/>
            <a:r>
              <a:rPr lang="zh-CN" altLang="en-US" dirty="0"/>
              <a:t>点击输入标题内容</a:t>
            </a:r>
            <a:endParaRPr lang="zh-CN" altLang="en-US" dirty="0"/>
          </a:p>
        </p:txBody>
      </p:sp>
      <p:grpSp>
        <p:nvGrpSpPr>
          <p:cNvPr id="14" name="组合 13"/>
          <p:cNvGrpSpPr/>
          <p:nvPr userDrawn="1"/>
        </p:nvGrpSpPr>
        <p:grpSpPr>
          <a:xfrm rot="10800000">
            <a:off x="7924743" y="366951"/>
            <a:ext cx="604200" cy="401321"/>
            <a:chOff x="264939" y="188640"/>
            <a:chExt cx="604358" cy="216024"/>
          </a:xfrm>
          <a:solidFill>
            <a:schemeClr val="bg1"/>
          </a:solidFill>
        </p:grpSpPr>
        <p:sp>
          <p:nvSpPr>
            <p:cNvPr id="15" name="燕尾形 14"/>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6" name="燕尾形 15"/>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7" name="燕尾形 16"/>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3" name="矩形: 圆角 2"/>
          <p:cNvSpPr/>
          <p:nvPr userDrawn="1"/>
        </p:nvSpPr>
        <p:spPr>
          <a:xfrm>
            <a:off x="224414" y="970992"/>
            <a:ext cx="11811446" cy="5735352"/>
          </a:xfrm>
          <a:prstGeom prst="roundRect">
            <a:avLst>
              <a:gd name="adj" fmla="val 3117"/>
            </a:avLst>
          </a:prstGeom>
          <a:solidFill>
            <a:schemeClr val="bg1"/>
          </a:solidFill>
          <a:ln>
            <a:noFill/>
          </a:ln>
          <a:effectLst>
            <a:innerShdw blurRad="254000" dist="254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1" name="图片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041" y="5872197"/>
            <a:ext cx="12192000" cy="961719"/>
          </a:xfrm>
          <a:prstGeom prst="rect">
            <a:avLst/>
          </a:prstGeom>
          <a:ln>
            <a:noFill/>
          </a:ln>
          <a:effectLst>
            <a:outerShdw blurRad="292100" dist="139700" dir="2700000" algn="tl" rotWithShape="0">
              <a:srgbClr val="333333">
                <a:alpha val="65000"/>
              </a:srgbClr>
            </a:outerShdw>
          </a:effectLst>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0" y="685800"/>
            <a:ext cx="5080000" cy="1143000"/>
          </a:xfrm>
          <a:prstGeom prst="rect">
            <a:avLst/>
          </a:prstGeom>
        </p:spPr>
        <p:txBody>
          <a:bodyPr>
            <a:noAutofit/>
          </a:bodyPr>
          <a:lstStyle>
            <a:lvl1pPr algn="l">
              <a:defRPr sz="3730">
                <a:latin typeface="+mn-ea"/>
                <a:ea typeface="+mn-ea"/>
              </a:defRPr>
            </a:lvl1pPr>
          </a:lstStyle>
          <a:p>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n-ea"/>
                <a:ea typeface="+mn-ea"/>
              </a:defRPr>
            </a:lvl1pPr>
          </a:lstStyle>
          <a:p>
            <a:r>
              <a:rPr lang="en-US"/>
              <a:t>www.</a:t>
            </a:r>
            <a:r>
              <a:rPr lang="zh-CN" altLang="en-US"/>
              <a:t>企业网站</a:t>
            </a:r>
            <a:r>
              <a:rPr lang="en-US" altLang="zh-CN"/>
              <a:t>.</a:t>
            </a:r>
            <a:r>
              <a:rPr lang="en-US"/>
              <a:t>com</a:t>
            </a:r>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defRPr>
                <a:latin typeface="+mn-ea"/>
                <a:ea typeface="+mn-ea"/>
              </a:defRPr>
            </a:lvl1pPr>
          </a:lstStyle>
          <a:p>
            <a:r>
              <a:rPr lang="en-US">
                <a:cs typeface="Roboto Light"/>
              </a:rPr>
              <a:t>PAGE </a:t>
            </a:r>
            <a:fld id="{857B18ED-D931-45F4-8873-1BEDAB4DC03E}" type="slidenum">
              <a:rPr lang="en-US" smtClean="0">
                <a:cs typeface="Roboto Light"/>
              </a:rPr>
            </a:fld>
            <a:endParaRPr lang="en-US" dirty="0">
              <a:cs typeface="Roboto Light"/>
            </a:endParaRPr>
          </a:p>
        </p:txBody>
      </p:sp>
      <p:sp>
        <p:nvSpPr>
          <p:cNvPr id="18" name="Text Placeholder 17"/>
          <p:cNvSpPr>
            <a:spLocks noGrp="1"/>
          </p:cNvSpPr>
          <p:nvPr>
            <p:ph type="body" sz="quarter" idx="15"/>
          </p:nvPr>
        </p:nvSpPr>
        <p:spPr>
          <a:xfrm>
            <a:off x="6705600" y="2616200"/>
            <a:ext cx="4673600" cy="1320800"/>
          </a:xfrm>
          <a:prstGeom prst="rect">
            <a:avLst/>
          </a:prstGeom>
        </p:spPr>
        <p:txBody>
          <a:bodyPr>
            <a:noAutofit/>
          </a:bodyPr>
          <a:lstStyle>
            <a:lvl1pPr marL="0" indent="0">
              <a:buFontTx/>
              <a:buNone/>
              <a:defRPr sz="1465">
                <a:latin typeface="+mn-ea"/>
                <a:ea typeface="+mn-ea"/>
              </a:defRPr>
            </a:lvl1pPr>
            <a:lvl2pPr marL="609600" indent="0">
              <a:buFontTx/>
              <a:buNone/>
              <a:defRPr sz="1465"/>
            </a:lvl2pPr>
            <a:lvl3pPr marL="1219200" indent="0">
              <a:buFontTx/>
              <a:buNone/>
              <a:defRPr sz="1465"/>
            </a:lvl3pPr>
            <a:lvl4pPr marL="1828800" indent="0">
              <a:buFontTx/>
              <a:buNone/>
              <a:defRPr sz="1465"/>
            </a:lvl4pPr>
            <a:lvl5pPr marL="2438400" indent="0">
              <a:buFontTx/>
              <a:buNone/>
              <a:defRPr sz="1465"/>
            </a:lvl5pPr>
          </a:lstStyle>
          <a:p>
            <a:pPr lvl="0"/>
            <a:endParaRPr lang="en-US" dirty="0"/>
          </a:p>
        </p:txBody>
      </p:sp>
      <p:sp>
        <p:nvSpPr>
          <p:cNvPr id="23" name="Text Placeholder 22"/>
          <p:cNvSpPr>
            <a:spLocks noGrp="1"/>
          </p:cNvSpPr>
          <p:nvPr>
            <p:ph type="body" sz="quarter" idx="18"/>
          </p:nvPr>
        </p:nvSpPr>
        <p:spPr>
          <a:xfrm>
            <a:off x="6705600" y="2209800"/>
            <a:ext cx="4673600" cy="476250"/>
          </a:xfrm>
          <a:prstGeom prst="rect">
            <a:avLst/>
          </a:prstGeom>
        </p:spPr>
        <p:txBody>
          <a:bodyPr>
            <a:noAutofit/>
          </a:bodyPr>
          <a:lstStyle>
            <a:lvl1pPr marL="0" indent="0">
              <a:buFontTx/>
              <a:buNone/>
              <a:defRPr sz="1735">
                <a:solidFill>
                  <a:schemeClr val="tx1">
                    <a:lumMod val="85000"/>
                    <a:lumOff val="15000"/>
                  </a:schemeClr>
                </a:solidFill>
                <a:latin typeface="+mn-ea"/>
                <a:ea typeface="+mn-ea"/>
                <a:cs typeface="Roboto Light"/>
              </a:defRPr>
            </a:lvl1pPr>
            <a:lvl2pPr marL="609600" indent="0">
              <a:buFontTx/>
              <a:buNone/>
              <a:defRPr sz="1735">
                <a:latin typeface="Open Sans" pitchFamily="34" charset="0"/>
                <a:ea typeface="Open Sans" pitchFamily="34" charset="0"/>
                <a:cs typeface="Open Sans" pitchFamily="34" charset="0"/>
              </a:defRPr>
            </a:lvl2pPr>
            <a:lvl3pPr marL="1219200" indent="0">
              <a:buFontTx/>
              <a:buNone/>
              <a:defRPr sz="1735">
                <a:latin typeface="Open Sans" pitchFamily="34" charset="0"/>
                <a:ea typeface="Open Sans" pitchFamily="34" charset="0"/>
                <a:cs typeface="Open Sans" pitchFamily="34" charset="0"/>
              </a:defRPr>
            </a:lvl3pPr>
            <a:lvl4pPr marL="1828800" indent="0">
              <a:buFontTx/>
              <a:buNone/>
              <a:defRPr sz="1735">
                <a:latin typeface="Open Sans" pitchFamily="34" charset="0"/>
                <a:ea typeface="Open Sans" pitchFamily="34" charset="0"/>
                <a:cs typeface="Open Sans" pitchFamily="34" charset="0"/>
              </a:defRPr>
            </a:lvl4pPr>
            <a:lvl5pPr marL="2438400" indent="0">
              <a:buFontTx/>
              <a:buNone/>
              <a:defRPr sz="1735">
                <a:latin typeface="Open Sans" pitchFamily="34" charset="0"/>
                <a:ea typeface="Open Sans" pitchFamily="34" charset="0"/>
                <a:cs typeface="Open Sans" pitchFamily="34" charset="0"/>
              </a:defRPr>
            </a:lvl5pPr>
          </a:lstStyle>
          <a:p>
            <a:pPr lvl="0"/>
            <a:endParaRPr lang="en-US" dirty="0"/>
          </a:p>
        </p:txBody>
      </p:sp>
      <p:sp>
        <p:nvSpPr>
          <p:cNvPr id="8" name="Picture Placeholder 7"/>
          <p:cNvSpPr>
            <a:spLocks noGrp="1"/>
          </p:cNvSpPr>
          <p:nvPr>
            <p:ph type="pic" sz="quarter" idx="13"/>
          </p:nvPr>
        </p:nvSpPr>
        <p:spPr>
          <a:xfrm>
            <a:off x="0" y="0"/>
            <a:ext cx="5588000" cy="6883400"/>
          </a:xfrm>
          <a:prstGeom prst="rect">
            <a:avLst/>
          </a:prstGeom>
        </p:spPr>
        <p:txBody>
          <a:bodyPr/>
          <a:lstStyle>
            <a:lvl1pPr>
              <a:defRPr>
                <a:latin typeface="+mn-ea"/>
                <a:ea typeface="+mn-ea"/>
              </a:defRPr>
            </a:lvl1pPr>
          </a:lstStyle>
          <a:p>
            <a:endParaRPr lang="en-US"/>
          </a:p>
        </p:txBody>
      </p:sp>
    </p:spTree>
  </p:cSld>
  <p:clrMapOvr>
    <a:masterClrMapping/>
  </p:clrMapOvr>
  <p:transition spd="slow">
    <p:push/>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0D06A94-9126-4BFA-8388-CC742B1DC08E}" type="datetimeFigureOut">
              <a:rPr lang="zh-CN" altLang="en-US" smtClean="0"/>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06B2334-7009-421A-8F41-DC8832495902}"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2510BFB-E446-45C3-848D-D16293E3ECD6}" type="slidenum">
              <a:rPr lang="zh-CN" altLang="en-US" smtClean="0"/>
            </a:fld>
            <a:endParaRPr lang="zh-CN" altLang="en-US"/>
          </a:p>
        </p:txBody>
      </p:sp>
      <p:sp>
        <p:nvSpPr>
          <p:cNvPr id="21" name="Rectangle 31"/>
          <p:cNvSpPr>
            <a:spLocks noChangeArrowheads="1"/>
          </p:cNvSpPr>
          <p:nvPr/>
        </p:nvSpPr>
        <p:spPr bwMode="auto">
          <a:xfrm>
            <a:off x="0" y="0"/>
            <a:ext cx="12192000" cy="3276600"/>
          </a:xfrm>
          <a:prstGeom prst="rect">
            <a:avLst/>
          </a:prstGeom>
          <a:gradFill rotWithShape="0">
            <a:gsLst>
              <a:gs pos="0">
                <a:srgbClr val="072363"/>
              </a:gs>
              <a:gs pos="100000">
                <a:srgbClr val="0F4CD5"/>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ctr" defTabSz="913765" eaLnBrk="1" fontAlgn="base" latinLnBrk="1" hangingPunct="1">
              <a:lnSpc>
                <a:spcPct val="100000"/>
              </a:lnSpc>
              <a:spcBef>
                <a:spcPct val="0"/>
              </a:spcBef>
              <a:spcAft>
                <a:spcPct val="0"/>
              </a:spcAft>
              <a:buClrTx/>
              <a:buSzTx/>
              <a:buFontTx/>
              <a:buNone/>
              <a:defRPr/>
            </a:pPr>
            <a:endParaRPr kumimoji="0" lang="ko-KR" altLang="en-US" sz="2400" b="0" i="0" u="none" strike="noStrike" kern="0" cap="none" spc="0" normalizeH="0" baseline="0" noProof="0" smtClean="0">
              <a:ln>
                <a:noFill/>
              </a:ln>
              <a:solidFill>
                <a:srgbClr val="000000"/>
              </a:solidFill>
              <a:effectLst/>
              <a:uLnTx/>
              <a:uFillTx/>
              <a:latin typeface="Gulim" panose="020B0600000101010101" pitchFamily="34" charset="-127"/>
              <a:ea typeface="Gulim" panose="020B0600000101010101" pitchFamily="34" charset="-127"/>
            </a:endParaRPr>
          </a:p>
        </p:txBody>
      </p:sp>
      <p:sp>
        <p:nvSpPr>
          <p:cNvPr id="22" name="Rectangle 32"/>
          <p:cNvSpPr>
            <a:spLocks noChangeArrowheads="1"/>
          </p:cNvSpPr>
          <p:nvPr/>
        </p:nvSpPr>
        <p:spPr bwMode="auto">
          <a:xfrm>
            <a:off x="0" y="3276600"/>
            <a:ext cx="12192000" cy="152400"/>
          </a:xfrm>
          <a:prstGeom prst="rect">
            <a:avLst/>
          </a:prstGeom>
          <a:gradFill rotWithShape="0">
            <a:gsLst>
              <a:gs pos="0">
                <a:srgbClr val="0F4CD5"/>
              </a:gs>
              <a:gs pos="100000">
                <a:srgbClr val="000000"/>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grpSp>
        <p:nvGrpSpPr>
          <p:cNvPr id="7" name="组合 6"/>
          <p:cNvGrpSpPr/>
          <p:nvPr/>
        </p:nvGrpSpPr>
        <p:grpSpPr>
          <a:xfrm>
            <a:off x="3097703" y="618309"/>
            <a:ext cx="5655979" cy="5614555"/>
            <a:chOff x="1981200" y="685800"/>
            <a:chExt cx="5181600" cy="3769519"/>
          </a:xfrm>
        </p:grpSpPr>
        <p:sp>
          <p:nvSpPr>
            <p:cNvPr id="23" name="Oval 33"/>
            <p:cNvSpPr>
              <a:spLocks noChangeArrowheads="1"/>
            </p:cNvSpPr>
            <p:nvPr/>
          </p:nvSpPr>
          <p:spPr bwMode="auto">
            <a:xfrm>
              <a:off x="4114800" y="2224088"/>
              <a:ext cx="914400" cy="647700"/>
            </a:xfrm>
            <a:prstGeom prst="ellipse">
              <a:avLst/>
            </a:prstGeom>
            <a:gradFill rotWithShape="0">
              <a:gsLst>
                <a:gs pos="0">
                  <a:srgbClr val="000000"/>
                </a:gs>
                <a:gs pos="100000">
                  <a:srgbClr val="0F4CD5"/>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pic>
          <p:nvPicPr>
            <p:cNvPr id="25" name="Picture 34" descr="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864" y="2314576"/>
              <a:ext cx="674687" cy="48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Group 6"/>
            <p:cNvGrpSpPr/>
            <p:nvPr/>
          </p:nvGrpSpPr>
          <p:grpSpPr bwMode="auto">
            <a:xfrm>
              <a:off x="1981200" y="685800"/>
              <a:ext cx="5181600" cy="3769519"/>
              <a:chOff x="0" y="0"/>
              <a:chExt cx="3264" cy="3166"/>
            </a:xfrm>
          </p:grpSpPr>
          <p:sp>
            <p:nvSpPr>
              <p:cNvPr id="30" name="Oval 36"/>
              <p:cNvSpPr>
                <a:spLocks noChangeArrowheads="1"/>
              </p:cNvSpPr>
              <p:nvPr userDrawn="1"/>
            </p:nvSpPr>
            <p:spPr bwMode="auto">
              <a:xfrm>
                <a:off x="1104" y="1080"/>
                <a:ext cx="1056" cy="1008"/>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31" name="Oval 37"/>
              <p:cNvSpPr>
                <a:spLocks noChangeArrowheads="1"/>
              </p:cNvSpPr>
              <p:nvPr userDrawn="1"/>
            </p:nvSpPr>
            <p:spPr bwMode="auto">
              <a:xfrm>
                <a:off x="864" y="854"/>
                <a:ext cx="1536" cy="1426"/>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32" name="Oval 38"/>
              <p:cNvSpPr>
                <a:spLocks noChangeArrowheads="1"/>
              </p:cNvSpPr>
              <p:nvPr userDrawn="1"/>
            </p:nvSpPr>
            <p:spPr bwMode="auto">
              <a:xfrm>
                <a:off x="528" y="474"/>
                <a:ext cx="2208" cy="2190"/>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33" name="Oval 39"/>
              <p:cNvSpPr>
                <a:spLocks noChangeArrowheads="1"/>
              </p:cNvSpPr>
              <p:nvPr userDrawn="1"/>
            </p:nvSpPr>
            <p:spPr bwMode="auto">
              <a:xfrm>
                <a:off x="0" y="0"/>
                <a:ext cx="3264" cy="3166"/>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grpSp>
      </p:grpSp>
      <p:sp>
        <p:nvSpPr>
          <p:cNvPr id="2" name="Title 1"/>
          <p:cNvSpPr>
            <a:spLocks noGrp="1"/>
          </p:cNvSpPr>
          <p:nvPr>
            <p:ph type="ctrTitle"/>
          </p:nvPr>
        </p:nvSpPr>
        <p:spPr>
          <a:xfrm>
            <a:off x="1284133" y="1679002"/>
            <a:ext cx="9735111" cy="946287"/>
          </a:xfrm>
          <a:noFill/>
        </p:spPr>
        <p:txBody>
          <a:bodyPr vert="horz" anchor="ctr">
            <a:noAutofit/>
          </a:bodyPr>
          <a:lstStyle>
            <a:lvl1pPr algn="ctr">
              <a:lnSpc>
                <a:spcPct val="110000"/>
              </a:lnSpc>
              <a:defRPr sz="3200" b="1">
                <a:solidFill>
                  <a:schemeClr val="bg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619447" y="4788763"/>
            <a:ext cx="7064483" cy="475388"/>
          </a:xfrm>
        </p:spPr>
        <p:txBody>
          <a:bodyPr vert="horz">
            <a:normAutofit/>
          </a:bodyPr>
          <a:lstStyle>
            <a:lvl1pPr marL="0" indent="0" algn="ctr">
              <a:buNone/>
              <a:defRPr sz="16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515258" y="32634"/>
            <a:ext cx="2539682" cy="888889"/>
          </a:xfrm>
          <a:prstGeom prst="rect">
            <a:avLst/>
          </a:prstGeom>
        </p:spPr>
      </p:pic>
    </p:spTree>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Date Placeholder 3"/>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10" name="图像"/>
          <p:cNvSpPr/>
          <p:nvPr>
            <p:ph type="pic" idx="13"/>
          </p:nvPr>
        </p:nvSpPr>
        <p:spPr>
          <a:xfrm>
            <a:off x="1562984" y="336550"/>
            <a:ext cx="9067801" cy="4368800"/>
          </a:xfrm>
          <a:prstGeom prst="rect">
            <a:avLst/>
          </a:prstGeom>
        </p:spPr>
        <p:txBody>
          <a:bodyPr lIns="91439" tIns="45719" rIns="91439" bIns="45719" anchor="t">
            <a:noAutofit/>
          </a:bodyPr>
          <a:lstStyle/>
          <a:p/>
        </p:txBody>
      </p:sp>
      <p:sp>
        <p:nvSpPr>
          <p:cNvPr id="11" name="标题文本"/>
          <p:cNvSpPr txBox="1"/>
          <p:nvPr>
            <p:ph type="title" hasCustomPrompt="1"/>
          </p:nvPr>
        </p:nvSpPr>
        <p:spPr>
          <a:xfrm>
            <a:off x="317500" y="4756150"/>
            <a:ext cx="11557000" cy="1003300"/>
          </a:xfrm>
          <a:prstGeom prst="rect">
            <a:avLst/>
          </a:prstGeom>
        </p:spPr>
        <p:txBody>
          <a:bodyPr anchor="b"/>
          <a:lstStyle/>
          <a:p>
            <a:r>
              <a:t>标题文本</a:t>
            </a:r>
          </a:p>
        </p:txBody>
      </p:sp>
      <p:sp>
        <p:nvSpPr>
          <p:cNvPr id="12" name="正文级别 1…"/>
          <p:cNvSpPr txBox="1"/>
          <p:nvPr>
            <p:ph type="body" sz="quarter" idx="1" hasCustomPrompt="1"/>
          </p:nvPr>
        </p:nvSpPr>
        <p:spPr>
          <a:xfrm>
            <a:off x="317500" y="5721350"/>
            <a:ext cx="11557000" cy="793750"/>
          </a:xfrm>
          <a:prstGeom prst="rect">
            <a:avLst/>
          </a:prstGeom>
        </p:spPr>
        <p:txBody>
          <a:bodyPr anchor="t"/>
          <a:lstStyle>
            <a:lvl1pPr marL="0" indent="0" algn="ctr">
              <a:spcBef>
                <a:spcPct val="0"/>
              </a:spcBef>
              <a:buSzTx/>
              <a:buNone/>
              <a:defRPr sz="2700"/>
            </a:lvl1pPr>
            <a:lvl2pPr marL="0" indent="0" algn="ctr">
              <a:spcBef>
                <a:spcPct val="0"/>
              </a:spcBef>
              <a:buSzTx/>
              <a:buNone/>
              <a:defRPr sz="2700"/>
            </a:lvl2pPr>
            <a:lvl3pPr marL="0" indent="0" algn="ctr">
              <a:spcBef>
                <a:spcPct val="0"/>
              </a:spcBef>
              <a:buSzTx/>
              <a:buNone/>
              <a:defRPr sz="2700"/>
            </a:lvl3pPr>
            <a:lvl4pPr marL="0" indent="0" algn="ctr">
              <a:spcBef>
                <a:spcPct val="0"/>
              </a:spcBef>
              <a:buSzTx/>
              <a:buNone/>
              <a:defRPr sz="2700"/>
            </a:lvl4pPr>
            <a:lvl5pPr marL="0" indent="0" algn="ctr">
              <a:spcBef>
                <a:spcPct val="0"/>
              </a:spcBef>
              <a:buSzTx/>
              <a:buNone/>
              <a:defRPr sz="27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23703" y="2865122"/>
            <a:ext cx="9544596" cy="1697356"/>
          </a:xfrm>
        </p:spPr>
        <p:txBody>
          <a:bodyPr anchor="b">
            <a:normAutofit/>
          </a:bodyPr>
          <a:lstStyle>
            <a:lvl1pPr>
              <a:defRPr sz="4400">
                <a:solidFill>
                  <a:schemeClr val="accent1">
                    <a:lumMod val="7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23703" y="4562477"/>
            <a:ext cx="9544596" cy="892600"/>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8"/>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6"/>
            <a:ext cx="7734300"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2510BFB-E446-45C3-848D-D16293E3ECD6}"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15" name="标题文本"/>
          <p:cNvSpPr txBox="1"/>
          <p:nvPr>
            <p:ph type="title" hasCustomPrompt="1"/>
          </p:nvPr>
        </p:nvSpPr>
        <p:spPr>
          <a:xfrm>
            <a:off x="889000" y="2266950"/>
            <a:ext cx="10414000" cy="2324100"/>
          </a:xfrm>
          <a:prstGeom prst="rect">
            <a:avLst/>
          </a:prstGeom>
        </p:spPr>
        <p:txBody>
          <a:bodyPr/>
          <a:lstStyle/>
          <a:p>
            <a:r>
              <a:t>标题文本</a:t>
            </a:r>
          </a:p>
        </p:txBody>
      </p:sp>
      <p:sp>
        <p:nvSpPr>
          <p:cNvPr id="1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167"/>
            <a:ext cx="10972800" cy="1143000"/>
          </a:xfrm>
        </p:spPr>
        <p:txBody>
          <a:bodyPr/>
          <a:lstStyle/>
          <a:p>
            <a:r>
              <a:rPr lang="zh-CN" altLang="en-US"/>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533A600C-D3CC-42BA-B92C-4CB3FA546898}" type="datetime1">
              <a:rPr lang="zh-CN" altLang="en-US"/>
            </a:fld>
            <a:endParaRPr lang="zh-CN" altLang="en-US" sz="24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5CC68A8F-C5AE-40E7-B30D-FDA6EAE5538C}" type="slidenum">
              <a:rPr lang="zh-CN" altLang="en-US"/>
            </a:fld>
            <a:endParaRPr lang="zh-CN" altLang="en-US" sz="2400">
              <a:solidFill>
                <a:schemeClr val="tx1"/>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18" name="图像"/>
          <p:cNvSpPr/>
          <p:nvPr>
            <p:ph type="pic" sz="half" idx="13"/>
          </p:nvPr>
        </p:nvSpPr>
        <p:spPr>
          <a:xfrm>
            <a:off x="6582990" y="476250"/>
            <a:ext cx="4762501" cy="5734050"/>
          </a:xfrm>
          <a:prstGeom prst="rect">
            <a:avLst/>
          </a:prstGeom>
        </p:spPr>
        <p:txBody>
          <a:bodyPr lIns="91439" tIns="45719" rIns="91439" bIns="45719" anchor="t">
            <a:noAutofit/>
          </a:bodyPr>
          <a:lstStyle/>
          <a:p/>
        </p:txBody>
      </p:sp>
      <p:sp>
        <p:nvSpPr>
          <p:cNvPr id="19" name="标题文本"/>
          <p:cNvSpPr txBox="1"/>
          <p:nvPr>
            <p:ph type="title" hasCustomPrompt="1"/>
          </p:nvPr>
        </p:nvSpPr>
        <p:spPr>
          <a:xfrm>
            <a:off x="825500" y="476250"/>
            <a:ext cx="5111750" cy="2774950"/>
          </a:xfrm>
          <a:prstGeom prst="rect">
            <a:avLst/>
          </a:prstGeom>
        </p:spPr>
        <p:txBody>
          <a:bodyPr anchor="b"/>
          <a:lstStyle>
            <a:lvl1pPr>
              <a:defRPr sz="4200"/>
            </a:lvl1pPr>
          </a:lstStyle>
          <a:p>
            <a:r>
              <a:t>标题文本</a:t>
            </a:r>
          </a:p>
        </p:txBody>
      </p:sp>
      <p:sp>
        <p:nvSpPr>
          <p:cNvPr id="20" name="正文级别 1…"/>
          <p:cNvSpPr txBox="1"/>
          <p:nvPr>
            <p:ph type="body" sz="quarter" idx="1" hasCustomPrompt="1"/>
          </p:nvPr>
        </p:nvSpPr>
        <p:spPr>
          <a:xfrm>
            <a:off x="825500" y="3263900"/>
            <a:ext cx="5111750" cy="2863850"/>
          </a:xfrm>
          <a:prstGeom prst="rect">
            <a:avLst/>
          </a:prstGeom>
        </p:spPr>
        <p:txBody>
          <a:bodyPr anchor="t"/>
          <a:lstStyle>
            <a:lvl1pPr marL="0" indent="0" algn="ctr">
              <a:spcBef>
                <a:spcPct val="0"/>
              </a:spcBef>
              <a:buSzTx/>
              <a:buNone/>
              <a:defRPr sz="2700"/>
            </a:lvl1pPr>
            <a:lvl2pPr marL="0" indent="0" algn="ctr">
              <a:spcBef>
                <a:spcPct val="0"/>
              </a:spcBef>
              <a:buSzTx/>
              <a:buNone/>
              <a:defRPr sz="2700"/>
            </a:lvl2pPr>
            <a:lvl3pPr marL="0" indent="0" algn="ctr">
              <a:spcBef>
                <a:spcPct val="0"/>
              </a:spcBef>
              <a:buSzTx/>
              <a:buNone/>
              <a:defRPr sz="2700"/>
            </a:lvl3pPr>
            <a:lvl4pPr marL="0" indent="0" algn="ctr">
              <a:spcBef>
                <a:spcPct val="0"/>
              </a:spcBef>
              <a:buSzTx/>
              <a:buNone/>
              <a:defRPr sz="2700"/>
            </a:lvl4pPr>
            <a:lvl5pPr marL="0" indent="0" algn="ctr">
              <a:spcBef>
                <a:spcPct val="0"/>
              </a:spcBef>
              <a:buSzTx/>
              <a:buNone/>
              <a:defRPr sz="2700"/>
            </a:lvl5pPr>
          </a:lstStyle>
          <a:p>
            <a:r>
              <a:t>正文级别 1</a:t>
            </a:r>
          </a:p>
          <a:p>
            <a:pPr lvl="1"/>
            <a:r>
              <a:t>正文级别 2</a:t>
            </a:r>
          </a:p>
          <a:p>
            <a:pPr lvl="2"/>
            <a:r>
              <a:t>正文级别 3</a:t>
            </a:r>
          </a:p>
          <a:p>
            <a:pPr lvl="3"/>
            <a:r>
              <a:t>正文级别 4</a:t>
            </a:r>
          </a:p>
          <a:p>
            <a:pPr lvl="4"/>
            <a:r>
              <a:t>正文级别 5</a:t>
            </a:r>
          </a:p>
        </p:txBody>
      </p:sp>
      <p:sp>
        <p:nvSpPr>
          <p:cNvPr id="21"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23" name="标题文本"/>
          <p:cNvSpPr txBox="1"/>
          <p:nvPr>
            <p:ph type="title" hasCustomPrompt="1"/>
          </p:nvPr>
        </p:nvSpPr>
        <p:spPr>
          <a:prstGeom prst="rect">
            <a:avLst/>
          </a:prstGeom>
        </p:spPr>
        <p:txBody>
          <a:bodyPr/>
          <a:lstStyle/>
          <a:p>
            <a:r>
              <a:t>标题文本</a:t>
            </a:r>
          </a:p>
        </p:txBody>
      </p:sp>
      <p:sp>
        <p:nvSpPr>
          <p:cNvPr id="24"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26" name="标题文本"/>
          <p:cNvSpPr txBox="1"/>
          <p:nvPr>
            <p:ph type="title" hasCustomPrompt="1"/>
          </p:nvPr>
        </p:nvSpPr>
        <p:spPr>
          <a:prstGeom prst="rect">
            <a:avLst/>
          </a:prstGeom>
        </p:spPr>
        <p:txBody>
          <a:bodyPr/>
          <a:lstStyle/>
          <a:p>
            <a:r>
              <a:t>标题文本</a:t>
            </a:r>
          </a:p>
        </p:txBody>
      </p:sp>
      <p:sp>
        <p:nvSpPr>
          <p:cNvPr id="27" name="正文级别 1…"/>
          <p:cNvSpPr txBox="1"/>
          <p:nvPr>
            <p:ph type="body" idx="1" hasCustomPrompt="1"/>
          </p:nvPr>
        </p:nvSpPr>
        <p:spPr>
          <a:prstGeom prst="rect">
            <a:avLst/>
          </a:prstGeom>
        </p:spPr>
        <p:txBody>
          <a:bodyPr/>
          <a:lstStyle>
            <a:lvl1pPr>
              <a:defRPr sz="2400"/>
            </a:lvl1pPr>
            <a:lvl2pPr>
              <a:defRPr sz="2400"/>
            </a:lvl2pPr>
            <a:lvl3pPr>
              <a:defRPr sz="2400"/>
            </a:lvl3pPr>
            <a:lvl4pPr>
              <a:defRPr sz="2400"/>
            </a:lvl4pPr>
            <a:lvl5pPr>
              <a:defRPr sz="2400"/>
            </a:lvl5pPr>
          </a:lstStyle>
          <a:p>
            <a:r>
              <a:t>正文级别 1</a:t>
            </a:r>
          </a:p>
          <a:p>
            <a:pPr lvl="1"/>
            <a:r>
              <a:t>正文级别 2</a:t>
            </a:r>
          </a:p>
          <a:p>
            <a:pPr lvl="2"/>
            <a:r>
              <a:t>正文级别 3</a:t>
            </a:r>
          </a:p>
          <a:p>
            <a:pPr lvl="3"/>
            <a:r>
              <a:t>正文级别 4</a:t>
            </a:r>
          </a:p>
          <a:p>
            <a:pPr lvl="4"/>
            <a:r>
              <a:t>正文级别 5</a:t>
            </a:r>
          </a:p>
        </p:txBody>
      </p:sp>
      <p:sp>
        <p:nvSpPr>
          <p:cNvPr id="28"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30" name="图像"/>
          <p:cNvSpPr/>
          <p:nvPr>
            <p:ph type="pic" sz="half" idx="13"/>
          </p:nvPr>
        </p:nvSpPr>
        <p:spPr>
          <a:xfrm>
            <a:off x="6584950" y="1574800"/>
            <a:ext cx="4762500" cy="4648200"/>
          </a:xfrm>
          <a:prstGeom prst="rect">
            <a:avLst/>
          </a:prstGeom>
        </p:spPr>
        <p:txBody>
          <a:bodyPr lIns="91439" tIns="45719" rIns="91439" bIns="45719" anchor="t">
            <a:noAutofit/>
          </a:bodyPr>
          <a:lstStyle/>
          <a:p/>
        </p:txBody>
      </p:sp>
      <p:sp>
        <p:nvSpPr>
          <p:cNvPr id="31" name="标题文本"/>
          <p:cNvSpPr txBox="1"/>
          <p:nvPr>
            <p:ph type="title" hasCustomPrompt="1"/>
          </p:nvPr>
        </p:nvSpPr>
        <p:spPr>
          <a:prstGeom prst="rect">
            <a:avLst/>
          </a:prstGeom>
        </p:spPr>
        <p:txBody>
          <a:bodyPr/>
          <a:lstStyle/>
          <a:p>
            <a:r>
              <a:t>标题文本</a:t>
            </a:r>
          </a:p>
        </p:txBody>
      </p:sp>
      <p:sp>
        <p:nvSpPr>
          <p:cNvPr id="32" name="正文级别 1…"/>
          <p:cNvSpPr txBox="1"/>
          <p:nvPr>
            <p:ph type="body" sz="half" idx="1" hasCustomPrompt="1"/>
          </p:nvPr>
        </p:nvSpPr>
        <p:spPr>
          <a:xfrm>
            <a:off x="844550" y="1574800"/>
            <a:ext cx="5111750" cy="4648200"/>
          </a:xfrm>
          <a:prstGeom prst="rect">
            <a:avLst/>
          </a:prstGeom>
        </p:spPr>
        <p:txBody>
          <a:bodyPr/>
          <a:lstStyle>
            <a:lvl1pPr marL="279400" indent="-279400">
              <a:spcBef>
                <a:spcPct val="450000"/>
              </a:spcBef>
              <a:defRPr sz="1900"/>
            </a:lvl1pPr>
            <a:lvl2pPr marL="558800" indent="-279400">
              <a:spcBef>
                <a:spcPct val="450000"/>
              </a:spcBef>
              <a:defRPr sz="1900"/>
            </a:lvl2pPr>
            <a:lvl3pPr marL="838200" indent="-279400">
              <a:spcBef>
                <a:spcPct val="450000"/>
              </a:spcBef>
              <a:defRPr sz="1900"/>
            </a:lvl3pPr>
            <a:lvl4pPr marL="1117600" indent="-279400">
              <a:spcBef>
                <a:spcPct val="450000"/>
              </a:spcBef>
              <a:defRPr sz="1900"/>
            </a:lvl4pPr>
            <a:lvl5pPr marL="1397000" indent="-279400">
              <a:spcBef>
                <a:spcPct val="450000"/>
              </a:spcBef>
              <a:defRPr sz="1900"/>
            </a:lvl5pPr>
          </a:lstStyle>
          <a:p>
            <a:r>
              <a:t>正文级别 1</a:t>
            </a:r>
          </a:p>
          <a:p>
            <a:pPr lvl="1"/>
            <a:r>
              <a:t>正文级别 2</a:t>
            </a:r>
          </a:p>
          <a:p>
            <a:pPr lvl="2"/>
            <a:r>
              <a:t>正文级别 3</a:t>
            </a:r>
          </a:p>
          <a:p>
            <a:pPr lvl="3"/>
            <a:r>
              <a:t>正文级别 4</a:t>
            </a:r>
          </a:p>
          <a:p>
            <a:pPr lvl="4"/>
            <a:r>
              <a:t>正文级别 5</a:t>
            </a:r>
          </a:p>
        </p:txBody>
      </p:sp>
      <p:sp>
        <p:nvSpPr>
          <p:cNvPr id="33"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35" name="正文级别 1…"/>
          <p:cNvSpPr txBox="1"/>
          <p:nvPr>
            <p:ph type="body" idx="1" hasCustomPrompt="1"/>
          </p:nvPr>
        </p:nvSpPr>
        <p:spPr>
          <a:xfrm>
            <a:off x="844550" y="889000"/>
            <a:ext cx="10502900" cy="5080000"/>
          </a:xfrm>
          <a:prstGeom prst="rect">
            <a:avLst/>
          </a:prstGeom>
        </p:spPr>
        <p:txBody>
          <a:bodyPr/>
          <a:lstStyle>
            <a:lvl1pPr>
              <a:defRPr sz="2400"/>
            </a:lvl1pPr>
            <a:lvl2pPr>
              <a:defRPr sz="2400"/>
            </a:lvl2pPr>
            <a:lvl3pPr>
              <a:defRPr sz="2400"/>
            </a:lvl3pPr>
            <a:lvl4pPr>
              <a:defRPr sz="2400"/>
            </a:lvl4pPr>
            <a:lvl5pPr>
              <a:defRPr sz="2400"/>
            </a:lvl5pPr>
          </a:lstStyle>
          <a:p>
            <a:r>
              <a:t>正文级别 1</a:t>
            </a:r>
          </a:p>
          <a:p>
            <a:pPr lvl="1"/>
            <a:r>
              <a:t>正文级别 2</a:t>
            </a:r>
          </a:p>
          <a:p>
            <a:pPr lvl="2"/>
            <a:r>
              <a:t>正文级别 3</a:t>
            </a:r>
          </a:p>
          <a:p>
            <a:pPr lvl="3"/>
            <a:r>
              <a:t>正文级别 4</a:t>
            </a:r>
          </a:p>
          <a:p>
            <a:pPr lvl="4"/>
            <a:r>
              <a:t>正文级别 5</a:t>
            </a:r>
          </a:p>
        </p:txBody>
      </p:sp>
      <p:sp>
        <p:nvSpPr>
          <p:cNvPr id="36"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38" name="图像"/>
          <p:cNvSpPr/>
          <p:nvPr>
            <p:ph type="pic" sz="quarter" idx="13"/>
          </p:nvPr>
        </p:nvSpPr>
        <p:spPr>
          <a:xfrm>
            <a:off x="7880350" y="3524250"/>
            <a:ext cx="3702050" cy="2774950"/>
          </a:xfrm>
          <a:prstGeom prst="rect">
            <a:avLst/>
          </a:prstGeom>
        </p:spPr>
        <p:txBody>
          <a:bodyPr lIns="91439" tIns="45719" rIns="91439" bIns="45719" anchor="t">
            <a:noAutofit/>
          </a:bodyPr>
          <a:lstStyle/>
          <a:p/>
        </p:txBody>
      </p:sp>
      <p:sp>
        <p:nvSpPr>
          <p:cNvPr id="39" name="图像"/>
          <p:cNvSpPr/>
          <p:nvPr>
            <p:ph type="pic" sz="quarter" idx="14"/>
          </p:nvPr>
        </p:nvSpPr>
        <p:spPr>
          <a:xfrm>
            <a:off x="7880350" y="565150"/>
            <a:ext cx="3702050" cy="2774950"/>
          </a:xfrm>
          <a:prstGeom prst="rect">
            <a:avLst/>
          </a:prstGeom>
        </p:spPr>
        <p:txBody>
          <a:bodyPr lIns="91439" tIns="45719" rIns="91439" bIns="45719" anchor="t">
            <a:noAutofit/>
          </a:bodyPr>
          <a:lstStyle/>
          <a:p/>
        </p:txBody>
      </p:sp>
      <p:sp>
        <p:nvSpPr>
          <p:cNvPr id="40" name="图像"/>
          <p:cNvSpPr/>
          <p:nvPr>
            <p:ph type="pic" idx="15"/>
          </p:nvPr>
        </p:nvSpPr>
        <p:spPr>
          <a:xfrm>
            <a:off x="603250" y="565150"/>
            <a:ext cx="7086600" cy="5734050"/>
          </a:xfrm>
          <a:prstGeom prst="rect">
            <a:avLst/>
          </a:prstGeom>
        </p:spPr>
        <p:txBody>
          <a:bodyPr lIns="91439" tIns="45719" rIns="91439" bIns="45719" anchor="t">
            <a:noAutofit/>
          </a:bodyPr>
          <a:lstStyle/>
          <a:p/>
        </p:txBody>
      </p:sp>
      <p:sp>
        <p:nvSpPr>
          <p:cNvPr id="41"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43" name="–Johnny Appleseed"/>
          <p:cNvSpPr txBox="1"/>
          <p:nvPr>
            <p:ph type="body" sz="quarter" idx="13" hasCustomPrompt="1"/>
          </p:nvPr>
        </p:nvSpPr>
        <p:spPr>
          <a:xfrm>
            <a:off x="1193800" y="4476750"/>
            <a:ext cx="9810750" cy="292761"/>
          </a:xfrm>
          <a:prstGeom prst="rect">
            <a:avLst/>
          </a:prstGeom>
        </p:spPr>
        <p:txBody>
          <a:bodyPr anchor="t">
            <a:spAutoFit/>
          </a:bodyPr>
          <a:lstStyle>
            <a:lvl1pPr marL="0" indent="0" algn="ctr">
              <a:spcBef>
                <a:spcPct val="0"/>
              </a:spcBef>
              <a:buSzTx/>
              <a:buNone/>
              <a:defRPr sz="1600" i="1"/>
            </a:lvl1pPr>
          </a:lstStyle>
          <a:p>
            <a:r>
              <a:t>–Johnny Appleseed</a:t>
            </a:r>
          </a:p>
        </p:txBody>
      </p:sp>
      <p:sp>
        <p:nvSpPr>
          <p:cNvPr id="44" name="“在此键入引文。”"/>
          <p:cNvSpPr txBox="1"/>
          <p:nvPr>
            <p:ph type="body" sz="quarter" idx="14" hasCustomPrompt="1"/>
          </p:nvPr>
        </p:nvSpPr>
        <p:spPr>
          <a:xfrm>
            <a:off x="1193800" y="3006725"/>
            <a:ext cx="9810750" cy="476251"/>
          </a:xfrm>
          <a:prstGeom prst="rect">
            <a:avLst/>
          </a:prstGeom>
        </p:spPr>
        <p:txBody>
          <a:bodyPr>
            <a:spAutoFit/>
          </a:bodyPr>
          <a:lstStyle>
            <a:lvl1pPr marL="0" indent="0" algn="ctr">
              <a:spcBef>
                <a:spcPct val="0"/>
              </a:spcBef>
              <a:buSzTx/>
              <a:buNone/>
              <a:defRPr sz="2400">
                <a:latin typeface="+mn-lt"/>
                <a:ea typeface="+mn-ea"/>
                <a:cs typeface="+mn-cs"/>
                <a:sym typeface="Helvetica Neue Medium"/>
              </a:defRPr>
            </a:lvl1pPr>
          </a:lstStyle>
          <a:p>
            <a:r>
              <a:t>“在此键入引文。”</a:t>
            </a:r>
          </a:p>
        </p:txBody>
      </p:sp>
      <p:sp>
        <p:nvSpPr>
          <p:cNvPr id="45"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47" name="图像"/>
          <p:cNvSpPr/>
          <p:nvPr>
            <p:ph type="pic" idx="13"/>
          </p:nvPr>
        </p:nvSpPr>
        <p:spPr>
          <a:xfrm>
            <a:off x="0" y="0"/>
            <a:ext cx="12192000" cy="6858000"/>
          </a:xfrm>
          <a:prstGeom prst="rect">
            <a:avLst/>
          </a:prstGeom>
        </p:spPr>
        <p:txBody>
          <a:bodyPr lIns="91439" tIns="45719" rIns="91439" bIns="45719" anchor="t">
            <a:noAutofit/>
          </a:bodyPr>
          <a:lstStyle/>
          <a:p/>
        </p:txBody>
      </p:sp>
      <p:sp>
        <p:nvSpPr>
          <p:cNvPr id="48"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50" name="幻灯片编号"/>
          <p:cNvSpPr txBox="1"/>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标题 - 居中 拷贝 1">
    <p:bg>
      <p:bgPr>
        <a:gradFill flip="none" rotWithShape="1">
          <a:gsLst>
            <a:gs pos="0">
              <a:srgbClr val="FF2700"/>
            </a:gs>
            <a:gs pos="0">
              <a:srgbClr val="CD1D0A"/>
            </a:gs>
            <a:gs pos="100000">
              <a:srgbClr val="9B1414"/>
            </a:gs>
          </a:gsLst>
          <a:path path="circle">
            <a:fillToRect l="50000" t="50000" r="50000" b="50000"/>
          </a:path>
        </a:gradFill>
        <a:effectLst/>
      </p:bgPr>
    </p:bg>
    <p:spTree>
      <p:nvGrpSpPr>
        <p:cNvPr id="1" name=""/>
        <p:cNvGrpSpPr/>
        <p:nvPr/>
      </p:nvGrpSpPr>
      <p:grpSpPr>
        <a:xfrm>
          <a:off x="0" y="0"/>
          <a:ext cx="0" cy="0"/>
          <a:chOff x="0" y="0"/>
          <a:chExt cx="0" cy="0"/>
        </a:xfrm>
      </p:grpSpPr>
      <p:sp>
        <p:nvSpPr>
          <p:cNvPr id="52" name="幻灯片编号"/>
          <p:cNvSpPr txBox="1"/>
          <p:nvPr>
            <p:ph type="sldNum" sz="quarter" idx="2"/>
          </p:nvPr>
        </p:nvSpPr>
        <p:spPr>
          <a:xfrm>
            <a:off x="5967907" y="6509742"/>
            <a:ext cx="247257" cy="255588"/>
          </a:xfrm>
          <a:prstGeom prst="rect">
            <a:avLst/>
          </a:prstGeom>
        </p:spPr>
        <p:txBody>
          <a:bodyPr lIns="71437" tIns="71437" rIns="71437" bIns="71437"/>
          <a:lstStyle>
            <a:lvl1pPr defTabSz="584200">
              <a:defRPr>
                <a:solidFill>
                  <a:srgbClr val="FFFFFF"/>
                </a:solidFill>
                <a:latin typeface="Helvetica Light"/>
                <a:ea typeface="Helvetica Light"/>
                <a:cs typeface="Helvetica Light"/>
                <a:sym typeface="Helvetica Light"/>
              </a:defRPr>
            </a:lvl1pPr>
          </a:lstStyle>
          <a:p>
            <a:fld id="{86CB4B4D-7CA3-9044-876B-883B54F8677D}" type="slidenum">
              <a:rPr/>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标题与副标题">
    <p:bg>
      <p:bgPr>
        <a:solidFill>
          <a:srgbClr val="000000"/>
        </a:solidFill>
        <a:effectLst/>
      </p:bgPr>
    </p:bg>
    <p:spTree>
      <p:nvGrpSpPr>
        <p:cNvPr id="1" name=""/>
        <p:cNvGrpSpPr/>
        <p:nvPr/>
      </p:nvGrpSpPr>
      <p:grpSpPr>
        <a:xfrm>
          <a:off x="0" y="0"/>
          <a:ext cx="0" cy="0"/>
          <a:chOff x="0" y="0"/>
          <a:chExt cx="0" cy="0"/>
        </a:xfrm>
      </p:grpSpPr>
      <p:sp>
        <p:nvSpPr>
          <p:cNvPr id="54" name="标题文本"/>
          <p:cNvSpPr txBox="1"/>
          <p:nvPr>
            <p:ph type="title" hasCustomPrompt="1"/>
          </p:nvPr>
        </p:nvSpPr>
        <p:spPr>
          <a:xfrm>
            <a:off x="2416969" y="1151930"/>
            <a:ext cx="7358063" cy="2321719"/>
          </a:xfrm>
          <a:prstGeom prst="rect">
            <a:avLst/>
          </a:prstGeom>
        </p:spPr>
        <p:txBody>
          <a:bodyPr lIns="71437" tIns="71437" rIns="71437" bIns="71437" anchor="b"/>
          <a:lstStyle>
            <a:lvl1pPr defTabSz="821055">
              <a:defRPr>
                <a:solidFill>
                  <a:srgbClr val="FFFFFF"/>
                </a:solidFill>
                <a:latin typeface="Helvetica Light"/>
                <a:ea typeface="Helvetica Light"/>
                <a:cs typeface="Helvetica Light"/>
                <a:sym typeface="Helvetica Light"/>
              </a:defRPr>
            </a:lvl1pPr>
          </a:lstStyle>
          <a:p>
            <a:r>
              <a:t>标题文本</a:t>
            </a:r>
          </a:p>
        </p:txBody>
      </p:sp>
      <p:sp>
        <p:nvSpPr>
          <p:cNvPr id="55" name="正文级别 1…"/>
          <p:cNvSpPr txBox="1"/>
          <p:nvPr>
            <p:ph type="body" sz="quarter" idx="1" hasCustomPrompt="1"/>
          </p:nvPr>
        </p:nvSpPr>
        <p:spPr>
          <a:xfrm>
            <a:off x="2416969" y="3536156"/>
            <a:ext cx="7358063" cy="794743"/>
          </a:xfrm>
          <a:prstGeom prst="rect">
            <a:avLst/>
          </a:prstGeom>
        </p:spPr>
        <p:txBody>
          <a:bodyPr lIns="71437" tIns="71437" rIns="71437" bIns="71437" anchor="t"/>
          <a:lstStyle>
            <a:lvl1pPr marL="0" indent="0" algn="ctr" defTabSz="821055">
              <a:spcBef>
                <a:spcPct val="0"/>
              </a:spcBef>
              <a:buSzTx/>
              <a:buNone/>
              <a:defRPr sz="2200">
                <a:solidFill>
                  <a:srgbClr val="FFFFFF"/>
                </a:solidFill>
                <a:latin typeface="Helvetica Light"/>
                <a:ea typeface="Helvetica Light"/>
                <a:cs typeface="Helvetica Light"/>
                <a:sym typeface="Helvetica Light"/>
              </a:defRPr>
            </a:lvl1pPr>
            <a:lvl2pPr marL="0" indent="114300" algn="ctr" defTabSz="821055">
              <a:spcBef>
                <a:spcPct val="0"/>
              </a:spcBef>
              <a:buSzTx/>
              <a:buNone/>
              <a:defRPr sz="2200">
                <a:solidFill>
                  <a:srgbClr val="FFFFFF"/>
                </a:solidFill>
                <a:latin typeface="Helvetica Light"/>
                <a:ea typeface="Helvetica Light"/>
                <a:cs typeface="Helvetica Light"/>
                <a:sym typeface="Helvetica Light"/>
              </a:defRPr>
            </a:lvl2pPr>
            <a:lvl3pPr marL="0" indent="228600" algn="ctr" defTabSz="821055">
              <a:spcBef>
                <a:spcPct val="0"/>
              </a:spcBef>
              <a:buSzTx/>
              <a:buNone/>
              <a:defRPr sz="2200">
                <a:solidFill>
                  <a:srgbClr val="FFFFFF"/>
                </a:solidFill>
                <a:latin typeface="Helvetica Light"/>
                <a:ea typeface="Helvetica Light"/>
                <a:cs typeface="Helvetica Light"/>
                <a:sym typeface="Helvetica Light"/>
              </a:defRPr>
            </a:lvl3pPr>
            <a:lvl4pPr marL="0" indent="342900" algn="ctr" defTabSz="821055">
              <a:spcBef>
                <a:spcPct val="0"/>
              </a:spcBef>
              <a:buSzTx/>
              <a:buNone/>
              <a:defRPr sz="2200">
                <a:solidFill>
                  <a:srgbClr val="FFFFFF"/>
                </a:solidFill>
                <a:latin typeface="Helvetica Light"/>
                <a:ea typeface="Helvetica Light"/>
                <a:cs typeface="Helvetica Light"/>
                <a:sym typeface="Helvetica Light"/>
              </a:defRPr>
            </a:lvl4pPr>
            <a:lvl5pPr marL="0" indent="457200" algn="ctr" defTabSz="821055">
              <a:spcBef>
                <a:spcPct val="0"/>
              </a:spcBef>
              <a:buSzTx/>
              <a:buNone/>
              <a:defRPr sz="2200">
                <a:solidFill>
                  <a:srgbClr val="FFFFFF"/>
                </a:solidFill>
                <a:latin typeface="Helvetica Light"/>
                <a:ea typeface="Helvetica Light"/>
                <a:cs typeface="Helvetica Light"/>
                <a:sym typeface="Helvetica Light"/>
              </a:defRPr>
            </a:lvl5pPr>
          </a:lstStyle>
          <a:p>
            <a:r>
              <a:t>正文级别 1</a:t>
            </a:r>
          </a:p>
          <a:p>
            <a:pPr lvl="1"/>
            <a:r>
              <a:t>正文级别 2</a:t>
            </a:r>
          </a:p>
          <a:p>
            <a:pPr lvl="2"/>
            <a:r>
              <a:t>正文级别 3</a:t>
            </a:r>
          </a:p>
          <a:p>
            <a:pPr lvl="3"/>
            <a:r>
              <a:t>正文级别 4</a:t>
            </a:r>
          </a:p>
          <a:p>
            <a:pPr lvl="4"/>
            <a:r>
              <a:t>正文级别 5</a:t>
            </a:r>
          </a:p>
        </p:txBody>
      </p:sp>
      <p:sp>
        <p:nvSpPr>
          <p:cNvPr id="56" name="幻灯片编号"/>
          <p:cNvSpPr txBox="1"/>
          <p:nvPr>
            <p:ph type="sldNum" sz="quarter" idx="2"/>
          </p:nvPr>
        </p:nvSpPr>
        <p:spPr>
          <a:xfrm>
            <a:off x="5967907" y="6509742"/>
            <a:ext cx="247257" cy="255588"/>
          </a:xfrm>
          <a:prstGeom prst="rect">
            <a:avLst/>
          </a:prstGeom>
        </p:spPr>
        <p:txBody>
          <a:bodyPr lIns="71437" tIns="71437" rIns="71437" bIns="71437"/>
          <a:lstStyle>
            <a:lvl1pPr defTabSz="821055">
              <a:defRPr>
                <a:solidFill>
                  <a:srgbClr val="FFFFFF"/>
                </a:solidFill>
                <a:latin typeface="Helvetica Light"/>
                <a:ea typeface="Helvetica Light"/>
                <a:cs typeface="Helvetica Light"/>
                <a:sym typeface="Helvetica Light"/>
              </a:defRPr>
            </a:lvl1pPr>
          </a:lstStyle>
          <a:p>
            <a:fld id="{86CB4B4D-7CA3-9044-876B-883B54F8677D}" type="slidenum">
              <a:rPr/>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7" y="347152"/>
            <a:ext cx="7652915" cy="480131"/>
          </a:xfrm>
          <a:noFill/>
        </p:spPr>
        <p:txBody>
          <a:bodyPr wrap="square" rtlCol="0">
            <a:spAutoFit/>
          </a:bodyPr>
          <a:lstStyle>
            <a:lvl1pPr>
              <a:defRPr lang="zh-CN" altLang="en-US" sz="2800" b="1">
                <a:gradFill>
                  <a:gsLst>
                    <a:gs pos="90000">
                      <a:srgbClr val="C00000"/>
                    </a:gs>
                    <a:gs pos="30000">
                      <a:srgbClr val="FF3300"/>
                    </a:gs>
                  </a:gsLst>
                  <a:lin ang="5400000" scaled="1"/>
                </a:gradFill>
                <a:latin typeface="+mj-ea"/>
                <a:ea typeface="+mj-ea"/>
                <a:cs typeface="+mn-cs"/>
              </a:defRPr>
            </a:lvl1pPr>
          </a:lstStyle>
          <a:p>
            <a:pPr marL="0" lvl="0"/>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cxnSp>
        <p:nvCxnSpPr>
          <p:cNvPr id="7" name="直接连接符 6"/>
          <p:cNvCxnSpPr/>
          <p:nvPr userDrawn="1"/>
        </p:nvCxnSpPr>
        <p:spPr>
          <a:xfrm flipV="1">
            <a:off x="0" y="906575"/>
            <a:ext cx="12192000" cy="14515"/>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p:nvPr userDrawn="1"/>
        </p:nvSpPr>
        <p:spPr bwMode="auto">
          <a:xfrm>
            <a:off x="210208" y="126124"/>
            <a:ext cx="845347"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algn="ctr"/>
            <a:endParaRPr lang="zh-CN" altLang="en-US" dirty="0"/>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44"/>
            <a:ext cx="12192000" cy="6861944"/>
          </a:xfrm>
          <a:prstGeom prst="rect">
            <a:avLst/>
          </a:prstGeom>
        </p:spPr>
      </p:pic>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比较">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7" name="矩形 6"/>
          <p:cNvSpPr/>
          <p:nvPr userDrawn="1"/>
        </p:nvSpPr>
        <p:spPr>
          <a:xfrm flipV="1">
            <a:off x="1" y="11088"/>
            <a:ext cx="12192000" cy="880184"/>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userDrawn="1"/>
        </p:nvSpPr>
        <p:spPr>
          <a:xfrm>
            <a:off x="1" y="939203"/>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pic>
        <p:nvPicPr>
          <p:cNvPr id="9" name="Picture 2" descr="E:\0000000我图PPT\00001PNG素材\01党委政府\天安门抽象.png"/>
          <p:cNvPicPr>
            <a:picLocks noChangeAspect="1" noChangeArrowheads="1"/>
          </p:cNvPicPr>
          <p:nvPr userDrawn="1"/>
        </p:nvPicPr>
        <p:blipFill>
          <a:blip r:embed="rId3" cstate="print">
            <a:extLst>
              <a:ext uri="{BEBA8EAE-BF5A-486C-A8C5-ECC9F3942E4B}">
                <a14:imgProps xmlns:a14="http://schemas.microsoft.com/office/drawing/2010/main">
                  <a14:imgLayer r:embed="rId4">
                    <a14:imgEffect>
                      <a14:brightnessContrast bright="100000" contrast="24000"/>
                    </a14:imgEffect>
                  </a14:imgLayer>
                </a14:imgProps>
              </a:ext>
              <a:ext uri="{28A0092B-C50C-407E-A947-70E740481C1C}">
                <a14:useLocalDpi xmlns:a14="http://schemas.microsoft.com/office/drawing/2010/main" val="0"/>
              </a:ext>
            </a:extLst>
          </a:blip>
          <a:srcRect/>
          <a:stretch>
            <a:fillRect/>
          </a:stretch>
        </p:blipFill>
        <p:spPr bwMode="auto">
          <a:xfrm>
            <a:off x="10046148" y="-7876"/>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191344" y="86669"/>
            <a:ext cx="1226921" cy="7290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40683" cy="6885384"/>
          </a:xfrm>
          <a:prstGeom prst="rect">
            <a:avLst/>
          </a:prstGeom>
        </p:spPr>
      </p:pic>
      <p:sp>
        <p:nvSpPr>
          <p:cNvPr id="20" name="矩形 19"/>
          <p:cNvSpPr/>
          <p:nvPr userDrawn="1"/>
        </p:nvSpPr>
        <p:spPr bwMode="auto">
          <a:xfrm>
            <a:off x="0" y="0"/>
            <a:ext cx="12192000" cy="6981395"/>
          </a:xfrm>
          <a:prstGeom prst="rect">
            <a:avLst/>
          </a:prstGeom>
          <a:solidFill>
            <a:schemeClr val="bg1">
              <a:alpha val="21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1218565"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 name="矩形 12"/>
          <p:cNvSpPr/>
          <p:nvPr userDrawn="1"/>
        </p:nvSpPr>
        <p:spPr>
          <a:xfrm>
            <a:off x="0" y="6691851"/>
            <a:ext cx="12192000" cy="165092"/>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文本占位符 2"/>
          <p:cNvSpPr>
            <a:spLocks noGrp="1"/>
          </p:cNvSpPr>
          <p:nvPr>
            <p:ph type="body" sz="quarter" idx="11" hasCustomPrompt="1"/>
          </p:nvPr>
        </p:nvSpPr>
        <p:spPr>
          <a:xfrm>
            <a:off x="2979852" y="628651"/>
            <a:ext cx="4162949" cy="404088"/>
          </a:xfrm>
        </p:spPr>
        <p:txBody>
          <a:bodyPr anchor="ctr">
            <a:normAutofit/>
          </a:bodyPr>
          <a:lstStyle>
            <a:lvl1pPr marL="0" indent="0">
              <a:buNone/>
              <a:defRPr sz="2400" b="0">
                <a:solidFill>
                  <a:schemeClr val="tx1"/>
                </a:solidFill>
                <a:latin typeface="微软雅黑" panose="020B0503020204020204" pitchFamily="82" charset="2"/>
                <a:ea typeface="微软雅黑" panose="020B0503020204020204" pitchFamily="82" charset="2"/>
              </a:defRPr>
            </a:lvl1pPr>
          </a:lstStyle>
          <a:p>
            <a:pPr lvl="0"/>
            <a:r>
              <a:rPr lang="zh-CN" altLang="en-US" dirty="0"/>
              <a:t>添加标题</a:t>
            </a:r>
            <a:endParaRPr lang="zh-CN" altLang="en-US" dirty="0"/>
          </a:p>
        </p:txBody>
      </p:sp>
      <p:sp>
        <p:nvSpPr>
          <p:cNvPr id="16" name="矩形 15"/>
          <p:cNvSpPr/>
          <p:nvPr userDrawn="1"/>
        </p:nvSpPr>
        <p:spPr>
          <a:xfrm>
            <a:off x="0" y="1188391"/>
            <a:ext cx="12336693" cy="60959"/>
          </a:xfrm>
          <a:prstGeom prst="rect">
            <a:avLst/>
          </a:prstGeom>
          <a:pattFill prst="ltUpDiag">
            <a:fgClr>
              <a:srgbClr val="C00000"/>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cxnSp>
        <p:nvCxnSpPr>
          <p:cNvPr id="17" name="直接连接符 16"/>
          <p:cNvCxnSpPr/>
          <p:nvPr userDrawn="1"/>
        </p:nvCxnSpPr>
        <p:spPr>
          <a:xfrm>
            <a:off x="24143" y="1158845"/>
            <a:ext cx="12216540" cy="20100"/>
          </a:xfrm>
          <a:prstGeom prst="line">
            <a:avLst/>
          </a:prstGeom>
          <a:ln w="19050">
            <a:solidFill>
              <a:srgbClr val="C00000"/>
            </a:solidFill>
            <a:prstDash val="solid"/>
          </a:ln>
          <a:effectLst/>
        </p:spPr>
        <p:style>
          <a:lnRef idx="1">
            <a:schemeClr val="accent1"/>
          </a:lnRef>
          <a:fillRef idx="0">
            <a:schemeClr val="accent1"/>
          </a:fillRef>
          <a:effectRef idx="0">
            <a:schemeClr val="accent1"/>
          </a:effectRef>
          <a:fontRef idx="minor">
            <a:schemeClr val="tx1"/>
          </a:fontRef>
        </p:style>
      </p:cxnSp>
      <p:sp>
        <p:nvSpPr>
          <p:cNvPr id="18" name="文本占位符 2"/>
          <p:cNvSpPr>
            <a:spLocks noGrp="1"/>
          </p:cNvSpPr>
          <p:nvPr>
            <p:ph type="body" sz="quarter" idx="10" hasCustomPrompt="1"/>
          </p:nvPr>
        </p:nvSpPr>
        <p:spPr>
          <a:xfrm>
            <a:off x="1228000" y="571203"/>
            <a:ext cx="1629995" cy="518984"/>
          </a:xfrm>
        </p:spPr>
        <p:txBody>
          <a:bodyPr>
            <a:normAutofit/>
          </a:bodyPr>
          <a:lstStyle>
            <a:lvl1pPr marL="0" indent="0">
              <a:buNone/>
              <a:defRPr sz="2665" b="1">
                <a:latin typeface="微软雅黑" panose="020B0503020204020204" pitchFamily="82" charset="2"/>
                <a:ea typeface="微软雅黑" panose="020B0503020204020204" pitchFamily="82" charset="2"/>
              </a:defRPr>
            </a:lvl1pPr>
          </a:lstStyle>
          <a:p>
            <a:pPr lvl="0"/>
            <a:r>
              <a:rPr lang="zh-CN" altLang="en-US" dirty="0"/>
              <a:t>添加标题</a:t>
            </a:r>
            <a:endParaRPr lang="zh-CN" altLang="en-US" dirty="0"/>
          </a:p>
        </p:txBody>
      </p:sp>
      <p:cxnSp>
        <p:nvCxnSpPr>
          <p:cNvPr id="3" name="直接连接符 2"/>
          <p:cNvCxnSpPr/>
          <p:nvPr userDrawn="1"/>
        </p:nvCxnSpPr>
        <p:spPr bwMode="auto">
          <a:xfrm>
            <a:off x="2927648" y="571203"/>
            <a:ext cx="0" cy="527324"/>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4" name="图片 4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5895" y="208448"/>
            <a:ext cx="701540" cy="724275"/>
          </a:xfrm>
          <a:prstGeom prst="rect">
            <a:avLst/>
          </a:prstGeom>
          <a:effectLst>
            <a:outerShdw blurRad="76200" dist="63500" dir="5400000" algn="t" rotWithShape="0">
              <a:prstClr val="black">
                <a:alpha val="40000"/>
              </a:prstClr>
            </a:outerShdw>
          </a:effectLst>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48693" y="438028"/>
            <a:ext cx="5088001" cy="7219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比较">
    <p:bg>
      <p:bgPr>
        <a:solidFill>
          <a:srgbClr val="FFFFCD"/>
        </a:solidFill>
        <a:effectLst/>
      </p:bgPr>
    </p:bg>
    <p:spTree>
      <p:nvGrpSpPr>
        <p:cNvPr id="1" name=""/>
        <p:cNvGrpSpPr/>
        <p:nvPr/>
      </p:nvGrpSpPr>
      <p:grpSpPr>
        <a:xfrm>
          <a:off x="0" y="0"/>
          <a:ext cx="0" cy="0"/>
          <a:chOff x="0" y="0"/>
          <a:chExt cx="0" cy="0"/>
        </a:xfrm>
      </p:grpSpPr>
      <p:sp>
        <p:nvSpPr>
          <p:cNvPr id="12" name="矩形 11"/>
          <p:cNvSpPr/>
          <p:nvPr userDrawn="1"/>
        </p:nvSpPr>
        <p:spPr>
          <a:xfrm rot="10800000">
            <a:off x="3" y="0"/>
            <a:ext cx="12191999" cy="776277"/>
          </a:xfrm>
          <a:prstGeom prst="rect">
            <a:avLst/>
          </a:prstGeom>
          <a:gradFill>
            <a:gsLst>
              <a:gs pos="100000">
                <a:srgbClr val="FF0000"/>
              </a:gs>
              <a:gs pos="0">
                <a:srgbClr val="C8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sz="2400">
              <a:solidFill>
                <a:prstClr val="white"/>
              </a:solidFill>
            </a:endParaRPr>
          </a:p>
        </p:txBody>
      </p:sp>
      <p:sp>
        <p:nvSpPr>
          <p:cNvPr id="14" name="矩形 13"/>
          <p:cNvSpPr/>
          <p:nvPr userDrawn="1"/>
        </p:nvSpPr>
        <p:spPr>
          <a:xfrm>
            <a:off x="1" y="799692"/>
            <a:ext cx="12191999" cy="145675"/>
          </a:xfrm>
          <a:prstGeom prst="rect">
            <a:avLst/>
          </a:prstGeom>
          <a:gradFill>
            <a:gsLst>
              <a:gs pos="100000">
                <a:srgbClr val="FF0000"/>
              </a:gs>
              <a:gs pos="0">
                <a:srgbClr val="C8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sz="2400">
              <a:solidFill>
                <a:prstClr val="white"/>
              </a:solidFill>
            </a:endParaRPr>
          </a:p>
        </p:txBody>
      </p:sp>
      <p:sp>
        <p:nvSpPr>
          <p:cNvPr id="21" name="流程图: 数据 20"/>
          <p:cNvSpPr/>
          <p:nvPr userDrawn="1"/>
        </p:nvSpPr>
        <p:spPr>
          <a:xfrm>
            <a:off x="16779" y="211455"/>
            <a:ext cx="1795244" cy="627444"/>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sz="2400">
              <a:solidFill>
                <a:prstClr val="white"/>
              </a:solidFill>
            </a:endParaRPr>
          </a:p>
        </p:txBody>
      </p:sp>
      <p:sp>
        <p:nvSpPr>
          <p:cNvPr id="22" name="流程图: 数据 21"/>
          <p:cNvSpPr/>
          <p:nvPr userDrawn="1"/>
        </p:nvSpPr>
        <p:spPr>
          <a:xfrm>
            <a:off x="7621" y="91440"/>
            <a:ext cx="1516380" cy="603349"/>
          </a:xfrm>
          <a:prstGeom prst="flowChartInputOutp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sz="2400">
              <a:solidFill>
                <a:srgbClr val="FFC000"/>
              </a:solidFill>
            </a:endParaRPr>
          </a:p>
        </p:txBody>
      </p:sp>
      <p:pic>
        <p:nvPicPr>
          <p:cNvPr id="23" name="图片 22"/>
          <p:cNvPicPr>
            <a:picLocks noChangeAspect="1"/>
          </p:cNvPicPr>
          <p:nvPr userDrawn="1"/>
        </p:nvPicPr>
        <p:blipFill rotWithShape="1">
          <a:blip r:embed="rId2" cstate="screen"/>
          <a:srcRect/>
          <a:stretch>
            <a:fillRect/>
          </a:stretch>
        </p:blipFill>
        <p:spPr>
          <a:xfrm>
            <a:off x="336825" y="139347"/>
            <a:ext cx="809071" cy="636931"/>
          </a:xfrm>
          <a:prstGeom prst="rect">
            <a:avLst/>
          </a:prstGeom>
        </p:spPr>
      </p:pic>
      <p:pic>
        <p:nvPicPr>
          <p:cNvPr id="24" name="Picture 3" descr="C:\Users\Administrator\Desktop\2.png"/>
          <p:cNvPicPr>
            <a:picLocks noChangeAspect="1" noChangeArrowheads="1"/>
          </p:cNvPicPr>
          <p:nvPr userDrawn="1"/>
        </p:nvPicPr>
        <p:blipFill>
          <a:blip r:embed="rId3" cstate="print"/>
          <a:srcRect/>
          <a:stretch>
            <a:fillRect/>
          </a:stretch>
        </p:blipFill>
        <p:spPr bwMode="auto">
          <a:xfrm>
            <a:off x="7620" y="5955667"/>
            <a:ext cx="12192000" cy="908685"/>
          </a:xfrm>
          <a:prstGeom prst="rect">
            <a:avLst/>
          </a:prstGeom>
          <a:noFill/>
        </p:spPr>
      </p:pic>
      <p:pic>
        <p:nvPicPr>
          <p:cNvPr id="25" name="Picture 4" descr="C:\Users\Administrator\Desktop\素材\Nipic_2174276_20140319144634019323.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11225747" y="53237"/>
            <a:ext cx="866213" cy="578360"/>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8"/>
          <p:cNvSpPr txBox="1"/>
          <p:nvPr userDrawn="1"/>
        </p:nvSpPr>
        <p:spPr>
          <a:xfrm>
            <a:off x="8400257" y="22251"/>
            <a:ext cx="3113513" cy="674370"/>
          </a:xfrm>
          <a:prstGeom prst="rect">
            <a:avLst/>
          </a:prstGeom>
          <a:noFill/>
        </p:spPr>
        <p:txBody>
          <a:bodyPr wrap="square" lIns="121890" tIns="60944" rIns="121890" bIns="60944" rtlCol="0">
            <a:spAutoFit/>
          </a:bodyPr>
          <a:lstStyle/>
          <a:p>
            <a:pPr algn="ctr" fontAlgn="auto">
              <a:spcBef>
                <a:spcPts val="0"/>
              </a:spcBef>
              <a:spcAft>
                <a:spcPts val="0"/>
              </a:spcAft>
              <a:buFontTx/>
              <a:buNone/>
            </a:pPr>
            <a:r>
              <a:rPr lang="zh-CN" altLang="en-US" sz="3600" dirty="0" smtClean="0">
                <a:solidFill>
                  <a:srgbClr val="FFFFCD"/>
                </a:solidFill>
                <a:latin typeface="华康俪金黑W8(P)" pitchFamily="34" charset="-122"/>
                <a:ea typeface="华康俪金黑W8(P)" pitchFamily="34" charset="-122"/>
              </a:rPr>
              <a:t>建党</a:t>
            </a:r>
            <a:r>
              <a:rPr lang="en-US" altLang="zh-CN" sz="3600" dirty="0" smtClean="0">
                <a:solidFill>
                  <a:srgbClr val="FFFFCD"/>
                </a:solidFill>
                <a:latin typeface="华康俪金黑W8(P)" pitchFamily="34" charset="-122"/>
                <a:ea typeface="华康俪金黑W8(P)" pitchFamily="34" charset="-122"/>
              </a:rPr>
              <a:t>90</a:t>
            </a:r>
            <a:r>
              <a:rPr lang="zh-CN" altLang="en-US" sz="3600" dirty="0" smtClean="0">
                <a:solidFill>
                  <a:srgbClr val="FFFFCD"/>
                </a:solidFill>
                <a:latin typeface="华康俪金黑W8(P)" pitchFamily="34" charset="-122"/>
                <a:ea typeface="华康俪金黑W8(P)" pitchFamily="34" charset="-122"/>
              </a:rPr>
              <a:t>周年</a:t>
            </a:r>
            <a:endParaRPr lang="zh-CN" altLang="en-US" sz="3600" dirty="0">
              <a:solidFill>
                <a:srgbClr val="FFFFCD"/>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Click="0" advTm="3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715618"/>
            <a:ext cx="12192000" cy="61423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25738" y="148045"/>
            <a:ext cx="10515600" cy="509518"/>
          </a:xfrm>
        </p:spPr>
        <p:txBody>
          <a:bodyPr>
            <a:normAutofit/>
          </a:bodyPr>
          <a:lstStyle>
            <a:lvl1pPr>
              <a:defRPr sz="2800" b="1">
                <a:solidFill>
                  <a:schemeClr val="bg1"/>
                </a:solidFill>
                <a:effectLst>
                  <a:outerShdw blurRad="38100" dist="38100" dir="2700000" algn="tl">
                    <a:srgbClr val="000000">
                      <a:alpha val="43137"/>
                    </a:srgbClr>
                  </a:outerShdw>
                </a:effectLst>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ea typeface="微软雅黑" panose="020B0503020204020204" pitchFamily="34" charset="-122"/>
              </a:defRPr>
            </a:lvl3pPr>
            <a:lvl4pPr>
              <a:defRPr>
                <a:solidFill>
                  <a:schemeClr val="accent1"/>
                </a:solidFill>
                <a:ea typeface="微软雅黑" panose="020B0503020204020204" pitchFamily="34" charset="-122"/>
              </a:defRPr>
            </a:lvl4pPr>
            <a:lvl5pPr>
              <a:defRPr>
                <a:solidFill>
                  <a:schemeClr val="accent1"/>
                </a:solidFill>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 name="Rectangle 5"/>
          <p:cNvSpPr>
            <a:spLocks noChangeArrowheads="1"/>
          </p:cNvSpPr>
          <p:nvPr userDrawn="1"/>
        </p:nvSpPr>
        <p:spPr bwMode="auto">
          <a:xfrm>
            <a:off x="0" y="6715125"/>
            <a:ext cx="12192318" cy="142875"/>
          </a:xfrm>
          <a:prstGeom prst="rect">
            <a:avLst/>
          </a:prstGeom>
          <a:solidFill>
            <a:schemeClr val="accent2"/>
          </a:solidFill>
          <a:ln>
            <a:noFill/>
          </a:ln>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13" name="Freeform 7"/>
          <p:cNvSpPr/>
          <p:nvPr userDrawn="1"/>
        </p:nvSpPr>
        <p:spPr bwMode="auto">
          <a:xfrm>
            <a:off x="11664290" y="6336631"/>
            <a:ext cx="427049" cy="372227"/>
          </a:xfrm>
          <a:custGeom>
            <a:avLst/>
            <a:gdLst>
              <a:gd name="T0" fmla="*/ 0 w 684"/>
              <a:gd name="T1" fmla="*/ 727 h 727"/>
              <a:gd name="T2" fmla="*/ 0 w 684"/>
              <a:gd name="T3" fmla="*/ 0 h 727"/>
              <a:gd name="T4" fmla="*/ 342 w 684"/>
              <a:gd name="T5" fmla="*/ 183 h 727"/>
              <a:gd name="T6" fmla="*/ 684 w 684"/>
              <a:gd name="T7" fmla="*/ 0 h 727"/>
              <a:gd name="T8" fmla="*/ 684 w 684"/>
              <a:gd name="T9" fmla="*/ 727 h 727"/>
              <a:gd name="T10" fmla="*/ 0 w 684"/>
              <a:gd name="T11" fmla="*/ 727 h 727"/>
            </a:gdLst>
            <a:ahLst/>
            <a:cxnLst>
              <a:cxn ang="0">
                <a:pos x="T0" y="T1"/>
              </a:cxn>
              <a:cxn ang="0">
                <a:pos x="T2" y="T3"/>
              </a:cxn>
              <a:cxn ang="0">
                <a:pos x="T4" y="T5"/>
              </a:cxn>
              <a:cxn ang="0">
                <a:pos x="T6" y="T7"/>
              </a:cxn>
              <a:cxn ang="0">
                <a:pos x="T8" y="T9"/>
              </a:cxn>
              <a:cxn ang="0">
                <a:pos x="T10" y="T11"/>
              </a:cxn>
            </a:cxnLst>
            <a:rect l="0" t="0" r="r" b="b"/>
            <a:pathLst>
              <a:path w="684" h="727">
                <a:moveTo>
                  <a:pt x="0" y="727"/>
                </a:moveTo>
                <a:lnTo>
                  <a:pt x="0" y="0"/>
                </a:lnTo>
                <a:lnTo>
                  <a:pt x="342" y="183"/>
                </a:lnTo>
                <a:lnTo>
                  <a:pt x="684" y="0"/>
                </a:lnTo>
                <a:lnTo>
                  <a:pt x="684" y="727"/>
                </a:lnTo>
                <a:lnTo>
                  <a:pt x="0" y="727"/>
                </a:lnTo>
                <a:close/>
              </a:path>
            </a:pathLst>
          </a:custGeom>
          <a:solidFill>
            <a:schemeClr val="tx1"/>
          </a:solidFill>
          <a:ln>
            <a:noFill/>
          </a:ln>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5" name="TextBox 3"/>
          <p:cNvSpPr txBox="1">
            <a:spLocks noChangeArrowheads="1"/>
          </p:cNvSpPr>
          <p:nvPr userDrawn="1"/>
        </p:nvSpPr>
        <p:spPr bwMode="auto">
          <a:xfrm>
            <a:off x="11668222" y="6406400"/>
            <a:ext cx="423117"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147BAE08-4BDD-4DD0-83FF-A4CAB9D57868}" type="slidenum">
              <a:rPr lang="en-US" altLang="zh-CN" sz="1400" smtClean="0">
                <a:solidFill>
                  <a:schemeClr val="accent3"/>
                </a:solidFill>
                <a:latin typeface="+mj-ea"/>
                <a:ea typeface="+mj-ea"/>
              </a:rPr>
            </a:fld>
            <a:endParaRPr lang="zh-CN" altLang="en-US" sz="1400" dirty="0">
              <a:solidFill>
                <a:schemeClr val="accent3"/>
              </a:solidFill>
              <a:latin typeface="+mj-ea"/>
              <a:ea typeface="+mj-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262" y="4406900"/>
            <a:ext cx="10362597"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262" y="2906713"/>
            <a:ext cx="10362597" cy="1500187"/>
          </a:xfrm>
        </p:spPr>
        <p:txBody>
          <a:bodyPr anchor="b"/>
          <a:lstStyle>
            <a:lvl1pPr marL="0" indent="0">
              <a:buNone/>
              <a:defRPr sz="2000"/>
            </a:lvl1pPr>
            <a:lvl2pPr marL="457200" indent="0">
              <a:buNone/>
              <a:defRPr sz="1800"/>
            </a:lvl2pPr>
            <a:lvl3pPr marL="913765" indent="0">
              <a:buNone/>
              <a:defRPr sz="1600"/>
            </a:lvl3pPr>
            <a:lvl4pPr marL="1370965" indent="0">
              <a:buNone/>
              <a:defRPr sz="1400"/>
            </a:lvl4pPr>
            <a:lvl5pPr marL="1828165" indent="0">
              <a:buNone/>
              <a:defRPr sz="1400"/>
            </a:lvl5pPr>
            <a:lvl6pPr marL="2285365" indent="0">
              <a:buNone/>
              <a:defRPr sz="1400"/>
            </a:lvl6pPr>
            <a:lvl7pPr marL="2741930" indent="0">
              <a:buNone/>
              <a:defRPr sz="1400"/>
            </a:lvl7pPr>
            <a:lvl8pPr marL="3199130" indent="0">
              <a:buNone/>
              <a:defRPr sz="1400"/>
            </a:lvl8pPr>
            <a:lvl9pPr marL="365633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378" y="1600200"/>
            <a:ext cx="5409816" cy="4525963"/>
          </a:xfrm>
        </p:spPr>
        <p:txBody>
          <a:bodyPr/>
          <a:lstStyle>
            <a:lvl1pPr>
              <a:defRPr sz="2800"/>
            </a:lvl1pPr>
            <a:lvl2pPr>
              <a:defRPr sz="2400"/>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1538" y="1600200"/>
            <a:ext cx="5411402" cy="4525963"/>
          </a:xfrm>
        </p:spPr>
        <p:txBody>
          <a:bodyPr/>
          <a:lstStyle>
            <a:lvl1pPr>
              <a:defRPr sz="2800"/>
            </a:lvl1pPr>
            <a:lvl2pPr>
              <a:defRPr sz="2400"/>
            </a:lvl2pPr>
            <a:lvl3pPr>
              <a:defRPr sz="2000">
                <a:ea typeface="微软雅黑" panose="020B0503020204020204" pitchFamily="34" charset="-122"/>
              </a:defRPr>
            </a:lvl3pPr>
            <a:lvl4pPr>
              <a:defRPr sz="1800">
                <a:ea typeface="微软雅黑" panose="020B0503020204020204" pitchFamily="34" charset="-122"/>
              </a:defRPr>
            </a:lvl4pPr>
            <a:lvl5pPr>
              <a:defRPr sz="1800">
                <a:ea typeface="微软雅黑" panose="020B0503020204020204" pitchFamily="34" charset="-122"/>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78" y="274638"/>
            <a:ext cx="10973562"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378" y="1535113"/>
            <a:ext cx="5387599" cy="639762"/>
          </a:xfrm>
        </p:spPr>
        <p:txBody>
          <a:bodyPr anchor="b"/>
          <a:lstStyle>
            <a:lvl1pPr marL="0" indent="0">
              <a:buNone/>
              <a:defRPr sz="2400" b="1"/>
            </a:lvl1pPr>
            <a:lvl2pPr marL="457200" indent="0">
              <a:buNone/>
              <a:defRPr sz="2000" b="1"/>
            </a:lvl2pPr>
            <a:lvl3pPr marL="913765" indent="0">
              <a:buNone/>
              <a:defRPr sz="1800" b="1"/>
            </a:lvl3pPr>
            <a:lvl4pPr marL="1370965" indent="0">
              <a:buNone/>
              <a:defRPr sz="1600" b="1"/>
            </a:lvl4pPr>
            <a:lvl5pPr marL="1828165" indent="0">
              <a:buNone/>
              <a:defRPr sz="1600" b="1"/>
            </a:lvl5pPr>
            <a:lvl6pPr marL="2285365" indent="0">
              <a:buNone/>
              <a:defRPr sz="1600" b="1"/>
            </a:lvl6pPr>
            <a:lvl7pPr marL="2741930"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378" y="2174875"/>
            <a:ext cx="5387599" cy="3951288"/>
          </a:xfrm>
        </p:spPr>
        <p:txBody>
          <a:bodyPr/>
          <a:lstStyle>
            <a:lvl1pPr>
              <a:defRPr sz="2400"/>
            </a:lvl1pPr>
            <a:lvl2pPr>
              <a:defRPr sz="2000"/>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93755" y="1535113"/>
            <a:ext cx="5389185" cy="639762"/>
          </a:xfrm>
        </p:spPr>
        <p:txBody>
          <a:bodyPr anchor="b"/>
          <a:lstStyle>
            <a:lvl1pPr marL="0" indent="0">
              <a:buNone/>
              <a:defRPr sz="2400" b="1"/>
            </a:lvl1pPr>
            <a:lvl2pPr marL="457200" indent="0">
              <a:buNone/>
              <a:defRPr sz="2000" b="1"/>
            </a:lvl2pPr>
            <a:lvl3pPr marL="913765" indent="0">
              <a:buNone/>
              <a:defRPr sz="1800" b="1"/>
            </a:lvl3pPr>
            <a:lvl4pPr marL="1370965" indent="0">
              <a:buNone/>
              <a:defRPr sz="1600" b="1"/>
            </a:lvl4pPr>
            <a:lvl5pPr marL="1828165" indent="0">
              <a:buNone/>
              <a:defRPr sz="1600" b="1"/>
            </a:lvl5pPr>
            <a:lvl6pPr marL="2285365" indent="0">
              <a:buNone/>
              <a:defRPr sz="1600" b="1"/>
            </a:lvl6pPr>
            <a:lvl7pPr marL="2741930" indent="0">
              <a:buNone/>
              <a:defRPr sz="1600" b="1"/>
            </a:lvl7pPr>
            <a:lvl8pPr marL="3199130" indent="0">
              <a:buNone/>
              <a:defRPr sz="1600" b="1"/>
            </a:lvl8pPr>
            <a:lvl9pPr marL="365633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755" y="2174875"/>
            <a:ext cx="5389185" cy="3951288"/>
          </a:xfrm>
        </p:spPr>
        <p:txBody>
          <a:bodyPr/>
          <a:lstStyle>
            <a:lvl1pPr>
              <a:defRPr sz="2400"/>
            </a:lvl1pPr>
            <a:lvl2pPr>
              <a:defRPr sz="2000"/>
            </a:lvl2pPr>
            <a:lvl3pPr>
              <a:defRPr sz="1800">
                <a:ea typeface="微软雅黑" panose="020B0503020204020204" pitchFamily="34" charset="-122"/>
              </a:defRPr>
            </a:lvl3pPr>
            <a:lvl4pPr>
              <a:defRPr sz="1600">
                <a:ea typeface="微软雅黑" panose="020B0503020204020204" pitchFamily="34" charset="-122"/>
              </a:defRPr>
            </a:lvl4pPr>
            <a:lvl5pPr>
              <a:defRPr sz="1600">
                <a:ea typeface="微软雅黑" panose="020B0503020204020204" pitchFamily="34" charset="-122"/>
              </a:defRPr>
            </a:lvl5pPr>
            <a:lvl6pPr>
              <a:defRPr sz="1600"/>
            </a:lvl6pPr>
            <a:lvl7pPr>
              <a:defRPr sz="1600"/>
            </a:lvl7pPr>
            <a:lvl8pPr>
              <a:defRPr sz="1600"/>
            </a:lvl8pPr>
            <a:lvl9pPr>
              <a:defRPr sz="16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78" y="273050"/>
            <a:ext cx="4011737"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112" y="273050"/>
            <a:ext cx="6815828" cy="5853113"/>
          </a:xfrm>
        </p:spPr>
        <p:txBody>
          <a:bodyPr/>
          <a:lstStyle>
            <a:lvl1pPr>
              <a:defRPr sz="3200"/>
            </a:lvl1pPr>
            <a:lvl2pPr>
              <a:defRPr sz="2800"/>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p:nvPr>
        </p:nvSpPr>
        <p:spPr>
          <a:xfrm>
            <a:off x="609378" y="1435100"/>
            <a:ext cx="4011737" cy="4691063"/>
          </a:xfrm>
        </p:spPr>
        <p:txBody>
          <a:bodyPr/>
          <a:lstStyle>
            <a:lvl1pPr marL="0" indent="0">
              <a:buNone/>
              <a:defRPr sz="1400"/>
            </a:lvl1pPr>
            <a:lvl2pPr marL="457200" indent="0">
              <a:buNone/>
              <a:defRPr sz="1200"/>
            </a:lvl2pPr>
            <a:lvl3pPr marL="913765" indent="0">
              <a:buNone/>
              <a:defRPr sz="1000"/>
            </a:lvl3pPr>
            <a:lvl4pPr marL="1370965" indent="0">
              <a:buNone/>
              <a:defRPr sz="900"/>
            </a:lvl4pPr>
            <a:lvl5pPr marL="1828165" indent="0">
              <a:buNone/>
              <a:defRPr sz="900"/>
            </a:lvl5pPr>
            <a:lvl6pPr marL="2285365" indent="0">
              <a:buNone/>
              <a:defRPr sz="900"/>
            </a:lvl6pPr>
            <a:lvl7pPr marL="2741930"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904" y="4800600"/>
            <a:ext cx="7315708"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904" y="612775"/>
            <a:ext cx="7315708" cy="4114800"/>
          </a:xfrm>
        </p:spPr>
        <p:txBody>
          <a:bodyPr/>
          <a:lstStyle>
            <a:lvl1pPr marL="0" indent="0">
              <a:buNone/>
              <a:defRPr sz="3200"/>
            </a:lvl1pPr>
            <a:lvl2pPr marL="457200" indent="0">
              <a:buNone/>
              <a:defRPr sz="2800"/>
            </a:lvl2pPr>
            <a:lvl3pPr marL="913765" indent="0">
              <a:buNone/>
              <a:defRPr sz="2400"/>
            </a:lvl3pPr>
            <a:lvl4pPr marL="1370965" indent="0">
              <a:buNone/>
              <a:defRPr sz="2000"/>
            </a:lvl4pPr>
            <a:lvl5pPr marL="1828165" indent="0">
              <a:buNone/>
              <a:defRPr sz="2000"/>
            </a:lvl5pPr>
            <a:lvl6pPr marL="2285365" indent="0">
              <a:buNone/>
              <a:defRPr sz="2000"/>
            </a:lvl6pPr>
            <a:lvl7pPr marL="2741930" indent="0">
              <a:buNone/>
              <a:defRPr sz="2000"/>
            </a:lvl7pPr>
            <a:lvl8pPr marL="3199130" indent="0">
              <a:buNone/>
              <a:defRPr sz="2000"/>
            </a:lvl8pPr>
            <a:lvl9pPr marL="3656330" indent="0">
              <a:buNone/>
              <a:defRPr sz="2000"/>
            </a:lvl9pPr>
          </a:lstStyle>
          <a:p>
            <a:pPr lvl="0"/>
            <a:endParaRPr lang="zh-CN" altLang="en-US" noProof="0"/>
          </a:p>
        </p:txBody>
      </p:sp>
      <p:sp>
        <p:nvSpPr>
          <p:cNvPr id="4" name="文本占位符 3"/>
          <p:cNvSpPr>
            <a:spLocks noGrp="1"/>
          </p:cNvSpPr>
          <p:nvPr>
            <p:ph type="body" sz="half" idx="2"/>
          </p:nvPr>
        </p:nvSpPr>
        <p:spPr>
          <a:xfrm>
            <a:off x="2389904" y="5367338"/>
            <a:ext cx="7315708" cy="804862"/>
          </a:xfrm>
        </p:spPr>
        <p:txBody>
          <a:bodyPr/>
          <a:lstStyle>
            <a:lvl1pPr marL="0" indent="0">
              <a:buNone/>
              <a:defRPr sz="1400"/>
            </a:lvl1pPr>
            <a:lvl2pPr marL="457200" indent="0">
              <a:buNone/>
              <a:defRPr sz="1200"/>
            </a:lvl2pPr>
            <a:lvl3pPr marL="913765" indent="0">
              <a:buNone/>
              <a:defRPr sz="1000"/>
            </a:lvl3pPr>
            <a:lvl4pPr marL="1370965" indent="0">
              <a:buNone/>
              <a:defRPr sz="900"/>
            </a:lvl4pPr>
            <a:lvl5pPr marL="1828165" indent="0">
              <a:buNone/>
              <a:defRPr sz="900"/>
            </a:lvl5pPr>
            <a:lvl6pPr marL="2285365" indent="0">
              <a:buNone/>
              <a:defRPr sz="900"/>
            </a:lvl6pPr>
            <a:lvl7pPr marL="2741930" indent="0">
              <a:buNone/>
              <a:defRPr sz="900"/>
            </a:lvl7pPr>
            <a:lvl8pPr marL="3199130" indent="0">
              <a:buNone/>
              <a:defRPr sz="900"/>
            </a:lvl8pPr>
            <a:lvl9pPr marL="365633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740" y="908050"/>
            <a:ext cx="2742200"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378" y="908050"/>
            <a:ext cx="8079018" cy="5218113"/>
          </a:xfrm>
        </p:spPr>
        <p:txBody>
          <a:bodyPr vert="eaVert"/>
          <a:lstStyle>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0" y="6713539"/>
            <a:ext cx="12191683" cy="144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矩形 4"/>
          <p:cNvSpPr>
            <a:spLocks noChangeArrowheads="1"/>
          </p:cNvSpPr>
          <p:nvPr/>
        </p:nvSpPr>
        <p:spPr bwMode="auto">
          <a:xfrm>
            <a:off x="11568055" y="6373813"/>
            <a:ext cx="518897" cy="4095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TextBox 5"/>
          <p:cNvSpPr txBox="1">
            <a:spLocks noChangeArrowheads="1"/>
          </p:cNvSpPr>
          <p:nvPr/>
        </p:nvSpPr>
        <p:spPr bwMode="auto">
          <a:xfrm>
            <a:off x="11665103" y="6367463"/>
            <a:ext cx="31686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F9F532A1-64D3-4F63-8CF2-9AC0284A0D49}" type="slidenum">
              <a:rPr kumimoji="0" lang="zh-CN" altLang="en-US" b="0" i="0" u="none" strike="noStrike" kern="120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cs typeface="+mn-cs"/>
                <a:sym typeface="+mn-ea"/>
              </a:rPr>
            </a:fld>
            <a:endParaRPr kumimoji="0" lang="zh-CN" altLang="en-US" b="0" i="0" u="none" strike="noStrike" kern="120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 name="标题 1"/>
          <p:cNvSpPr>
            <a:spLocks noGrp="1"/>
          </p:cNvSpPr>
          <p:nvPr>
            <p:ph type="title"/>
          </p:nvPr>
        </p:nvSpPr>
        <p:spPr>
          <a:xfrm>
            <a:off x="825280" y="908051"/>
            <a:ext cx="10596933" cy="635000"/>
          </a:xfrm>
        </p:spPr>
        <p:txBody>
          <a:bodyPr/>
          <a:lstStyle>
            <a:lvl1pPr>
              <a:defRPr>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825280" y="1600200"/>
            <a:ext cx="10596933"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212" y="4406900"/>
            <a:ext cx="10362057" cy="1362075"/>
          </a:xfrm>
        </p:spPr>
        <p:txBody>
          <a:bodyPr anchor="t"/>
          <a:lstStyle>
            <a:lvl1pPr algn="l">
              <a:defRPr sz="4000" b="1" cap="all">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963212" y="2906713"/>
            <a:ext cx="10362057" cy="1500187"/>
          </a:xfrm>
        </p:spPr>
        <p:txBody>
          <a:bodyPr anchor="b"/>
          <a:lstStyle>
            <a:lvl1pPr marL="0" indent="0">
              <a:buNone/>
              <a:defRPr sz="2000">
                <a:solidFill>
                  <a:schemeClr val="accent1"/>
                </a:solidFill>
              </a:defRPr>
            </a:lvl1pPr>
            <a:lvl2pPr marL="457200" indent="0">
              <a:buNone/>
              <a:defRPr sz="1800"/>
            </a:lvl2pPr>
            <a:lvl3pPr marL="914400" indent="0">
              <a:buNone/>
              <a:defRPr sz="1600"/>
            </a:lvl3pPr>
            <a:lvl4pPr marL="1370965" indent="0">
              <a:buNone/>
              <a:defRPr sz="1400"/>
            </a:lvl4pPr>
            <a:lvl5pPr marL="1828165" indent="0">
              <a:buNone/>
              <a:defRPr sz="1400"/>
            </a:lvl5pPr>
            <a:lvl6pPr marL="2285365" indent="0">
              <a:buNone/>
              <a:defRPr sz="1400"/>
            </a:lvl6pPr>
            <a:lvl7pPr marL="2742565" indent="0">
              <a:buNone/>
              <a:defRPr sz="1400"/>
            </a:lvl7pPr>
            <a:lvl8pPr marL="3198495" indent="0">
              <a:buNone/>
              <a:defRPr sz="1400"/>
            </a:lvl8pPr>
            <a:lvl9pPr marL="3655695"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347" y="1600200"/>
            <a:ext cx="540953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1216" y="1600200"/>
            <a:ext cx="54111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47" y="274639"/>
            <a:ext cx="10972991"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347" y="1535113"/>
            <a:ext cx="5387319" cy="639763"/>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347" y="2174875"/>
            <a:ext cx="53873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432" y="1535113"/>
            <a:ext cx="5388904" cy="639763"/>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432" y="2174875"/>
            <a:ext cx="538890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47" y="273051"/>
            <a:ext cx="4011528" cy="1162051"/>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864" y="273051"/>
            <a:ext cx="681547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347" y="1435100"/>
            <a:ext cx="4011528" cy="4691063"/>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8495" indent="0">
              <a:buNone/>
              <a:defRPr sz="900"/>
            </a:lvl8pPr>
            <a:lvl9pPr marL="3655695"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79" y="4800600"/>
            <a:ext cx="7315327" cy="566739"/>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79" y="612775"/>
            <a:ext cx="7315327"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8495" indent="0">
              <a:buNone/>
              <a:defRPr sz="2000"/>
            </a:lvl8pPr>
            <a:lvl9pPr marL="3655695"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2389779" y="5367339"/>
            <a:ext cx="7315327" cy="804863"/>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8495" indent="0">
              <a:buNone/>
              <a:defRPr sz="900"/>
            </a:lvl8pPr>
            <a:lvl9pPr marL="3655695"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280" y="908051"/>
            <a:ext cx="2742057" cy="5218113"/>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347" y="908051"/>
            <a:ext cx="8078597" cy="5218113"/>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Picture 2" descr="PPECLOGO-eff-0-1"/>
          <p:cNvPicPr>
            <a:picLocks noChangeAspect="1"/>
          </p:cNvPicPr>
          <p:nvPr userDrawn="1"/>
        </p:nvPicPr>
        <p:blipFill>
          <a:blip r:embed="rId3"/>
          <a:stretch>
            <a:fillRect/>
          </a:stretch>
        </p:blipFill>
        <p:spPr>
          <a:xfrm>
            <a:off x="4144823" y="2886075"/>
            <a:ext cx="1060008" cy="800100"/>
          </a:xfrm>
          <a:prstGeom prst="rect">
            <a:avLst/>
          </a:prstGeom>
          <a:noFill/>
          <a:ln w="9525">
            <a:noFill/>
          </a:ln>
        </p:spPr>
      </p:pic>
      <p:pic>
        <p:nvPicPr>
          <p:cNvPr id="5" name="Picture 3" descr="PPECLOGO-eff-0-2"/>
          <p:cNvPicPr>
            <a:picLocks noChangeAspect="1"/>
          </p:cNvPicPr>
          <p:nvPr userDrawn="1"/>
        </p:nvPicPr>
        <p:blipFill>
          <a:blip r:embed="rId4"/>
          <a:stretch>
            <a:fillRect/>
          </a:stretch>
        </p:blipFill>
        <p:spPr>
          <a:xfrm>
            <a:off x="8427701" y="2757488"/>
            <a:ext cx="1094919" cy="839787"/>
          </a:xfrm>
          <a:prstGeom prst="rect">
            <a:avLst/>
          </a:prstGeom>
          <a:noFill/>
          <a:ln w="9525">
            <a:noFill/>
          </a:ln>
        </p:spPr>
      </p:pic>
      <p:pic>
        <p:nvPicPr>
          <p:cNvPr id="6" name="Picture 4" descr="PPECLOGO-eff-0-3"/>
          <p:cNvPicPr>
            <a:picLocks noChangeAspect="1"/>
          </p:cNvPicPr>
          <p:nvPr userDrawn="1"/>
        </p:nvPicPr>
        <p:blipFill>
          <a:blip r:embed="rId5"/>
          <a:stretch>
            <a:fillRect/>
          </a:stretch>
        </p:blipFill>
        <p:spPr>
          <a:xfrm>
            <a:off x="1039380" y="1447800"/>
            <a:ext cx="3013407" cy="2376488"/>
          </a:xfrm>
          <a:prstGeom prst="rect">
            <a:avLst/>
          </a:prstGeom>
          <a:noFill/>
          <a:ln w="9525">
            <a:noFill/>
          </a:ln>
        </p:spPr>
      </p:pic>
      <p:pic>
        <p:nvPicPr>
          <p:cNvPr id="7" name="Picture 5" descr="PPECLOGO-eff-0-1"/>
          <p:cNvPicPr>
            <a:picLocks noChangeAspect="1"/>
          </p:cNvPicPr>
          <p:nvPr userDrawn="1"/>
        </p:nvPicPr>
        <p:blipFill>
          <a:blip r:embed="rId6"/>
          <a:stretch>
            <a:fillRect/>
          </a:stretch>
        </p:blipFill>
        <p:spPr>
          <a:xfrm>
            <a:off x="4465364" y="3770313"/>
            <a:ext cx="523657" cy="396875"/>
          </a:xfrm>
          <a:prstGeom prst="rect">
            <a:avLst/>
          </a:prstGeom>
          <a:noFill/>
          <a:ln w="9525">
            <a:noFill/>
          </a:ln>
        </p:spPr>
      </p:pic>
      <p:pic>
        <p:nvPicPr>
          <p:cNvPr id="8" name="Picture 6" descr="PPECLOGO-eff-0-1"/>
          <p:cNvPicPr>
            <a:picLocks noChangeAspect="1"/>
          </p:cNvPicPr>
          <p:nvPr userDrawn="1"/>
        </p:nvPicPr>
        <p:blipFill>
          <a:blip r:embed="rId7"/>
          <a:stretch>
            <a:fillRect/>
          </a:stretch>
        </p:blipFill>
        <p:spPr>
          <a:xfrm>
            <a:off x="7374040" y="2903539"/>
            <a:ext cx="399884" cy="303212"/>
          </a:xfrm>
          <a:prstGeom prst="rect">
            <a:avLst/>
          </a:prstGeom>
          <a:noFill/>
          <a:ln w="9525">
            <a:noFill/>
          </a:ln>
        </p:spPr>
      </p:pic>
      <p:pic>
        <p:nvPicPr>
          <p:cNvPr id="9" name="Picture 8" descr="PPECLOGO-eff-0-2"/>
          <p:cNvPicPr>
            <a:picLocks noChangeAspect="1"/>
          </p:cNvPicPr>
          <p:nvPr userDrawn="1"/>
        </p:nvPicPr>
        <p:blipFill>
          <a:blip r:embed="rId8"/>
          <a:stretch>
            <a:fillRect/>
          </a:stretch>
        </p:blipFill>
        <p:spPr>
          <a:xfrm>
            <a:off x="5276240" y="2574925"/>
            <a:ext cx="980667" cy="750888"/>
          </a:xfrm>
          <a:prstGeom prst="rect">
            <a:avLst/>
          </a:prstGeom>
          <a:noFill/>
          <a:ln w="9525">
            <a:noFill/>
          </a:ln>
        </p:spPr>
      </p:pic>
      <p:pic>
        <p:nvPicPr>
          <p:cNvPr id="10" name="Picture 9" descr="PPECLOGO-eff-5-4"/>
          <p:cNvPicPr>
            <a:picLocks noChangeAspect="1"/>
          </p:cNvPicPr>
          <p:nvPr userDrawn="1"/>
        </p:nvPicPr>
        <p:blipFill>
          <a:blip r:embed="rId9"/>
          <a:stretch>
            <a:fillRect/>
          </a:stretch>
        </p:blipFill>
        <p:spPr>
          <a:xfrm>
            <a:off x="3260955" y="3206751"/>
            <a:ext cx="1477347" cy="1123951"/>
          </a:xfrm>
          <a:prstGeom prst="rect">
            <a:avLst/>
          </a:prstGeom>
          <a:noFill/>
          <a:ln w="9525">
            <a:noFill/>
          </a:ln>
        </p:spPr>
      </p:pic>
      <p:pic>
        <p:nvPicPr>
          <p:cNvPr id="11" name="Picture 10" descr="PPECLOGO-eff-5-2"/>
          <p:cNvPicPr>
            <a:picLocks noChangeAspect="1"/>
          </p:cNvPicPr>
          <p:nvPr userDrawn="1"/>
        </p:nvPicPr>
        <p:blipFill>
          <a:blip r:embed="rId10"/>
          <a:stretch>
            <a:fillRect/>
          </a:stretch>
        </p:blipFill>
        <p:spPr>
          <a:xfrm>
            <a:off x="5350820" y="3446463"/>
            <a:ext cx="1832800" cy="1435100"/>
          </a:xfrm>
          <a:prstGeom prst="rect">
            <a:avLst/>
          </a:prstGeom>
          <a:noFill/>
          <a:ln w="9525">
            <a:noFill/>
          </a:ln>
        </p:spPr>
      </p:pic>
      <p:pic>
        <p:nvPicPr>
          <p:cNvPr id="12" name="Picture 11" descr="PPECLOGO-eff-5-4"/>
          <p:cNvPicPr>
            <a:picLocks noChangeAspect="1"/>
          </p:cNvPicPr>
          <p:nvPr userDrawn="1"/>
        </p:nvPicPr>
        <p:blipFill>
          <a:blip r:embed="rId11"/>
          <a:stretch>
            <a:fillRect/>
          </a:stretch>
        </p:blipFill>
        <p:spPr>
          <a:xfrm>
            <a:off x="9881245" y="2725739"/>
            <a:ext cx="1117135" cy="850900"/>
          </a:xfrm>
          <a:prstGeom prst="rect">
            <a:avLst/>
          </a:prstGeom>
          <a:noFill/>
          <a:ln w="9525">
            <a:noFill/>
          </a:ln>
        </p:spPr>
      </p:pic>
      <p:pic>
        <p:nvPicPr>
          <p:cNvPr id="13" name="Picture 12" descr="PPECLOGO-eff-0-1"/>
          <p:cNvPicPr>
            <a:picLocks noChangeAspect="1"/>
          </p:cNvPicPr>
          <p:nvPr userDrawn="1"/>
        </p:nvPicPr>
        <p:blipFill>
          <a:blip r:embed="rId12"/>
          <a:stretch>
            <a:fillRect/>
          </a:stretch>
        </p:blipFill>
        <p:spPr>
          <a:xfrm>
            <a:off x="7938955" y="3624263"/>
            <a:ext cx="522069" cy="393700"/>
          </a:xfrm>
          <a:prstGeom prst="rect">
            <a:avLst/>
          </a:prstGeom>
          <a:noFill/>
          <a:ln w="9525">
            <a:noFill/>
          </a:ln>
        </p:spPr>
      </p:pic>
      <p:pic>
        <p:nvPicPr>
          <p:cNvPr id="14" name="Picture 13" descr="PPECLOGO-eff-0-1"/>
          <p:cNvPicPr>
            <a:picLocks noChangeAspect="1"/>
          </p:cNvPicPr>
          <p:nvPr userDrawn="1"/>
        </p:nvPicPr>
        <p:blipFill>
          <a:blip r:embed="rId12"/>
          <a:stretch>
            <a:fillRect/>
          </a:stretch>
        </p:blipFill>
        <p:spPr>
          <a:xfrm>
            <a:off x="11250687" y="2365375"/>
            <a:ext cx="522071" cy="392113"/>
          </a:xfrm>
          <a:prstGeom prst="rect">
            <a:avLst/>
          </a:prstGeom>
          <a:noFill/>
          <a:ln w="9525">
            <a:noFill/>
          </a:ln>
        </p:spPr>
      </p:pic>
      <p:pic>
        <p:nvPicPr>
          <p:cNvPr id="15" name="Picture 14" descr="PPECLOGO-eff2-1-2"/>
          <p:cNvPicPr>
            <a:picLocks noChangeAspect="1"/>
          </p:cNvPicPr>
          <p:nvPr userDrawn="1"/>
        </p:nvPicPr>
        <p:blipFill>
          <a:blip r:embed="rId13"/>
          <a:stretch>
            <a:fillRect/>
          </a:stretch>
        </p:blipFill>
        <p:spPr>
          <a:xfrm>
            <a:off x="2053369" y="2795588"/>
            <a:ext cx="1696331" cy="1428751"/>
          </a:xfrm>
          <a:prstGeom prst="rect">
            <a:avLst/>
          </a:prstGeom>
          <a:noFill/>
          <a:ln w="9525">
            <a:noFill/>
          </a:ln>
        </p:spPr>
      </p:pic>
      <p:pic>
        <p:nvPicPr>
          <p:cNvPr id="16" name="Picture 15" descr="PPECLOGO-eff2-1-3"/>
          <p:cNvPicPr>
            <a:picLocks noChangeAspect="1"/>
          </p:cNvPicPr>
          <p:nvPr userDrawn="1"/>
        </p:nvPicPr>
        <p:blipFill>
          <a:blip r:embed="rId14"/>
          <a:stretch>
            <a:fillRect/>
          </a:stretch>
        </p:blipFill>
        <p:spPr>
          <a:xfrm>
            <a:off x="3981379" y="2786063"/>
            <a:ext cx="437968" cy="365125"/>
          </a:xfrm>
          <a:prstGeom prst="rect">
            <a:avLst/>
          </a:prstGeom>
          <a:noFill/>
          <a:ln w="9525">
            <a:noFill/>
          </a:ln>
        </p:spPr>
      </p:pic>
      <p:pic>
        <p:nvPicPr>
          <p:cNvPr id="17" name="Picture 16" descr="PPECLOGO-eff2-1-4"/>
          <p:cNvPicPr>
            <a:picLocks noChangeAspect="1"/>
          </p:cNvPicPr>
          <p:nvPr userDrawn="1"/>
        </p:nvPicPr>
        <p:blipFill>
          <a:blip r:embed="rId15"/>
          <a:stretch>
            <a:fillRect/>
          </a:stretch>
        </p:blipFill>
        <p:spPr>
          <a:xfrm>
            <a:off x="8516564" y="3325813"/>
            <a:ext cx="702969" cy="585787"/>
          </a:xfrm>
          <a:prstGeom prst="rect">
            <a:avLst/>
          </a:prstGeom>
          <a:noFill/>
          <a:ln w="9525">
            <a:noFill/>
          </a:ln>
        </p:spPr>
      </p:pic>
      <p:pic>
        <p:nvPicPr>
          <p:cNvPr id="18" name="Picture 17" descr="PPECLOGO-eff2-1-3"/>
          <p:cNvPicPr>
            <a:picLocks noChangeAspect="1"/>
          </p:cNvPicPr>
          <p:nvPr userDrawn="1"/>
        </p:nvPicPr>
        <p:blipFill>
          <a:blip r:embed="rId14"/>
          <a:stretch>
            <a:fillRect/>
          </a:stretch>
        </p:blipFill>
        <p:spPr>
          <a:xfrm>
            <a:off x="9235401" y="2909888"/>
            <a:ext cx="360213" cy="301625"/>
          </a:xfrm>
          <a:prstGeom prst="rect">
            <a:avLst/>
          </a:prstGeom>
          <a:noFill/>
          <a:ln w="9525">
            <a:noFill/>
          </a:ln>
        </p:spPr>
      </p:pic>
      <p:pic>
        <p:nvPicPr>
          <p:cNvPr id="19" name="Picture 18" descr="PPECLOGO-eff2-1-3"/>
          <p:cNvPicPr>
            <a:picLocks noChangeAspect="1"/>
          </p:cNvPicPr>
          <p:nvPr userDrawn="1"/>
        </p:nvPicPr>
        <p:blipFill>
          <a:blip r:embed="rId14"/>
          <a:stretch>
            <a:fillRect/>
          </a:stretch>
        </p:blipFill>
        <p:spPr>
          <a:xfrm>
            <a:off x="9741604" y="3446463"/>
            <a:ext cx="280869" cy="2365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000000"/>
                                          </p:val>
                                        </p:tav>
                                      </p:tavLst>
                                    </p:anim>
                                    <p:anim calcmode="lin" valueType="num">
                                      <p:cBhvr>
                                        <p:cTn id="110" dur="1000"/>
                                        <p:tgtEl>
                                          <p:spTgt spid="15"/>
                                        </p:tgtEl>
                                        <p:attrNameLst>
                                          <p:attrName>ppt_h</p:attrName>
                                        </p:attrNameLst>
                                      </p:cBhvr>
                                      <p:tavLst>
                                        <p:tav tm="0">
                                          <p:val>
                                            <p:strVal val="ppt_h"/>
                                          </p:val>
                                        </p:tav>
                                        <p:tav tm="100000">
                                          <p:val>
                                            <p:fltVal val="0.00000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000000"/>
                                          </p:val>
                                        </p:tav>
                                      </p:tavLst>
                                    </p:anim>
                                    <p:anim calcmode="lin" valueType="num">
                                      <p:cBhvr>
                                        <p:cTn id="115" dur="500"/>
                                        <p:tgtEl>
                                          <p:spTgt spid="16"/>
                                        </p:tgtEl>
                                        <p:attrNameLst>
                                          <p:attrName>ppt_h</p:attrName>
                                        </p:attrNameLst>
                                      </p:cBhvr>
                                      <p:tavLst>
                                        <p:tav tm="0">
                                          <p:val>
                                            <p:strVal val="ppt_h"/>
                                          </p:val>
                                        </p:tav>
                                        <p:tav tm="100000">
                                          <p:val>
                                            <p:fltVal val="0.00000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000000"/>
                                          </p:val>
                                        </p:tav>
                                      </p:tavLst>
                                    </p:anim>
                                    <p:anim calcmode="lin" valueType="num">
                                      <p:cBhvr>
                                        <p:cTn id="120" dur="500"/>
                                        <p:tgtEl>
                                          <p:spTgt spid="17"/>
                                        </p:tgtEl>
                                        <p:attrNameLst>
                                          <p:attrName>ppt_h</p:attrName>
                                        </p:attrNameLst>
                                      </p:cBhvr>
                                      <p:tavLst>
                                        <p:tav tm="0">
                                          <p:val>
                                            <p:strVal val="ppt_h"/>
                                          </p:val>
                                        </p:tav>
                                        <p:tav tm="100000">
                                          <p:val>
                                            <p:fltVal val="0.00000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000000"/>
                                          </p:val>
                                        </p:tav>
                                      </p:tavLst>
                                    </p:anim>
                                    <p:anim calcmode="lin" valueType="num">
                                      <p:cBhvr>
                                        <p:cTn id="125" dur="500"/>
                                        <p:tgtEl>
                                          <p:spTgt spid="18"/>
                                        </p:tgtEl>
                                        <p:attrNameLst>
                                          <p:attrName>ppt_h</p:attrName>
                                        </p:attrNameLst>
                                      </p:cBhvr>
                                      <p:tavLst>
                                        <p:tav tm="0">
                                          <p:val>
                                            <p:strVal val="ppt_h"/>
                                          </p:val>
                                        </p:tav>
                                        <p:tav tm="100000">
                                          <p:val>
                                            <p:fltVal val="0.00000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000000"/>
                                          </p:val>
                                        </p:tav>
                                      </p:tavLst>
                                    </p:anim>
                                    <p:anim calcmode="lin" valueType="num">
                                      <p:cBhvr>
                                        <p:cTn id="130" dur="500"/>
                                        <p:tgtEl>
                                          <p:spTgt spid="19"/>
                                        </p:tgtEl>
                                        <p:attrNameLst>
                                          <p:attrName>ppt_h</p:attrName>
                                        </p:attrNameLst>
                                      </p:cBhvr>
                                      <p:tavLst>
                                        <p:tav tm="0">
                                          <p:val>
                                            <p:strVal val="ppt_h"/>
                                          </p:val>
                                        </p:tav>
                                        <p:tav tm="100000">
                                          <p:val>
                                            <p:fltVal val="0.00000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flipH="1">
            <a:off x="3" y="0"/>
            <a:ext cx="12194117" cy="686011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0" y="711200"/>
            <a:ext cx="12194119" cy="587513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0" y="6713539"/>
            <a:ext cx="12191683" cy="144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矩形 4"/>
          <p:cNvSpPr>
            <a:spLocks noChangeArrowheads="1"/>
          </p:cNvSpPr>
          <p:nvPr/>
        </p:nvSpPr>
        <p:spPr bwMode="auto">
          <a:xfrm>
            <a:off x="11568055" y="6373813"/>
            <a:ext cx="518897" cy="4095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TextBox 5"/>
          <p:cNvSpPr txBox="1">
            <a:spLocks noChangeArrowheads="1"/>
          </p:cNvSpPr>
          <p:nvPr/>
        </p:nvSpPr>
        <p:spPr bwMode="auto">
          <a:xfrm>
            <a:off x="11598111" y="6367463"/>
            <a:ext cx="450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F9F532A1-64D3-4F63-8CF2-9AC0284A0D49}" type="slidenum">
              <a:rPr kumimoji="0" lang="zh-CN" altLang="en-US" b="0" i="0" u="none" strike="noStrike" kern="1200" cap="none" spc="0" normalizeH="0" baseline="0" noProof="0" smtClean="0">
                <a:ln>
                  <a:noFill/>
                </a:ln>
                <a:solidFill>
                  <a:schemeClr val="accent2"/>
                </a:solidFill>
                <a:effectLst/>
                <a:uLnTx/>
                <a:uFillTx/>
                <a:latin typeface="微软雅黑" panose="020B0503020204020204" pitchFamily="34" charset="-122"/>
                <a:ea typeface="微软雅黑" panose="020B0503020204020204" pitchFamily="34" charset="-122"/>
                <a:cs typeface="+mn-cs"/>
                <a:sym typeface="+mn-ea"/>
              </a:rPr>
            </a:fld>
            <a:endParaRPr kumimoji="0" lang="zh-CN" altLang="en-US" b="0" i="0" u="none" strike="noStrike" kern="1200" cap="none" spc="0" normalizeH="0" baseline="0" noProof="0">
              <a:ln>
                <a:noFill/>
              </a:ln>
              <a:solidFill>
                <a:schemeClr val="accent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 name="标题 1"/>
          <p:cNvSpPr>
            <a:spLocks noGrp="1"/>
          </p:cNvSpPr>
          <p:nvPr>
            <p:ph type="title"/>
          </p:nvPr>
        </p:nvSpPr>
        <p:spPr>
          <a:xfrm>
            <a:off x="825280" y="908051"/>
            <a:ext cx="10596933" cy="635000"/>
          </a:xfrm>
        </p:spPr>
        <p:txBody>
          <a:bodyPr/>
          <a:lstStyle>
            <a:lvl1pPr>
              <a:defRPr>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825280" y="1600200"/>
            <a:ext cx="10596933"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212" y="4406900"/>
            <a:ext cx="10362057" cy="1362075"/>
          </a:xfrm>
        </p:spPr>
        <p:txBody>
          <a:bodyPr anchor="t"/>
          <a:lstStyle>
            <a:lvl1pPr algn="l">
              <a:defRPr sz="4000" b="1" cap="all">
                <a:solidFill>
                  <a:schemeClr val="accent1"/>
                </a:solidFill>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963212" y="2906713"/>
            <a:ext cx="10362057" cy="1500187"/>
          </a:xfrm>
        </p:spPr>
        <p:txBody>
          <a:bodyPr anchor="b"/>
          <a:lstStyle>
            <a:lvl1pPr marL="0" indent="0">
              <a:buNone/>
              <a:defRPr sz="2000">
                <a:solidFill>
                  <a:schemeClr val="accent1"/>
                </a:solidFill>
              </a:defRPr>
            </a:lvl1pPr>
            <a:lvl2pPr marL="457200" indent="0">
              <a:buNone/>
              <a:defRPr sz="1800"/>
            </a:lvl2pPr>
            <a:lvl3pPr marL="914400" indent="0">
              <a:buNone/>
              <a:defRPr sz="1600"/>
            </a:lvl3pPr>
            <a:lvl4pPr marL="1370965" indent="0">
              <a:buNone/>
              <a:defRPr sz="1400"/>
            </a:lvl4pPr>
            <a:lvl5pPr marL="1828165" indent="0">
              <a:buNone/>
              <a:defRPr sz="1400"/>
            </a:lvl5pPr>
            <a:lvl6pPr marL="2285365" indent="0">
              <a:buNone/>
              <a:defRPr sz="1400"/>
            </a:lvl6pPr>
            <a:lvl7pPr marL="2742565" indent="0">
              <a:buNone/>
              <a:defRPr sz="1400"/>
            </a:lvl7pPr>
            <a:lvl8pPr marL="3198495" indent="0">
              <a:buNone/>
              <a:defRPr sz="1400"/>
            </a:lvl8pPr>
            <a:lvl9pPr marL="3655695"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09347" y="1600200"/>
            <a:ext cx="540953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1216" y="1600200"/>
            <a:ext cx="54111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47" y="274639"/>
            <a:ext cx="10972991"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609347" y="1535113"/>
            <a:ext cx="5387319" cy="639763"/>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609347" y="2174875"/>
            <a:ext cx="538731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193432" y="1535113"/>
            <a:ext cx="5388904" cy="639763"/>
          </a:xfrm>
        </p:spPr>
        <p:txBody>
          <a:bodyPr anchor="b"/>
          <a:lstStyle>
            <a:lvl1pPr marL="0" indent="0">
              <a:buNone/>
              <a:defRPr sz="2400" b="1"/>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8495" indent="0">
              <a:buNone/>
              <a:defRPr sz="1600" b="1"/>
            </a:lvl8pPr>
            <a:lvl9pPr marL="3655695"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93432" y="2174875"/>
            <a:ext cx="538890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47" y="273051"/>
            <a:ext cx="4011528" cy="1162051"/>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766864" y="273051"/>
            <a:ext cx="681547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609347" y="1435100"/>
            <a:ext cx="4011528" cy="4691063"/>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8495" indent="0">
              <a:buNone/>
              <a:defRPr sz="900"/>
            </a:lvl8pPr>
            <a:lvl9pPr marL="3655695"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79" y="4800600"/>
            <a:ext cx="7315327" cy="566739"/>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2389779" y="612775"/>
            <a:ext cx="7315327"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8495" indent="0">
              <a:buNone/>
              <a:defRPr sz="2000"/>
            </a:lvl8pPr>
            <a:lvl9pPr marL="3655695"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2389779" y="5367339"/>
            <a:ext cx="7315327" cy="804863"/>
          </a:xfrm>
        </p:spPr>
        <p:txBody>
          <a:bodyPr/>
          <a:lstStyle>
            <a:lvl1pPr marL="0" indent="0">
              <a:buNone/>
              <a:defRPr sz="14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8495" indent="0">
              <a:buNone/>
              <a:defRPr sz="900"/>
            </a:lvl8pPr>
            <a:lvl9pPr marL="3655695"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280" y="908051"/>
            <a:ext cx="2742057" cy="5218113"/>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09347" y="908051"/>
            <a:ext cx="8078597" cy="5218113"/>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Picture 2" descr="PPECLOGO-eff-0-1"/>
          <p:cNvPicPr>
            <a:picLocks noChangeAspect="1"/>
          </p:cNvPicPr>
          <p:nvPr userDrawn="1"/>
        </p:nvPicPr>
        <p:blipFill>
          <a:blip r:embed="rId3"/>
          <a:stretch>
            <a:fillRect/>
          </a:stretch>
        </p:blipFill>
        <p:spPr>
          <a:xfrm>
            <a:off x="4144823" y="2886075"/>
            <a:ext cx="1060008" cy="800100"/>
          </a:xfrm>
          <a:prstGeom prst="rect">
            <a:avLst/>
          </a:prstGeom>
          <a:noFill/>
          <a:ln w="9525">
            <a:noFill/>
          </a:ln>
        </p:spPr>
      </p:pic>
      <p:pic>
        <p:nvPicPr>
          <p:cNvPr id="5" name="Picture 3" descr="PPECLOGO-eff-0-2"/>
          <p:cNvPicPr>
            <a:picLocks noChangeAspect="1"/>
          </p:cNvPicPr>
          <p:nvPr userDrawn="1"/>
        </p:nvPicPr>
        <p:blipFill>
          <a:blip r:embed="rId4"/>
          <a:stretch>
            <a:fillRect/>
          </a:stretch>
        </p:blipFill>
        <p:spPr>
          <a:xfrm>
            <a:off x="8427701" y="2757488"/>
            <a:ext cx="1094919" cy="839787"/>
          </a:xfrm>
          <a:prstGeom prst="rect">
            <a:avLst/>
          </a:prstGeom>
          <a:noFill/>
          <a:ln w="9525">
            <a:noFill/>
          </a:ln>
        </p:spPr>
      </p:pic>
      <p:pic>
        <p:nvPicPr>
          <p:cNvPr id="6" name="Picture 4" descr="PPECLOGO-eff-0-3"/>
          <p:cNvPicPr>
            <a:picLocks noChangeAspect="1"/>
          </p:cNvPicPr>
          <p:nvPr userDrawn="1"/>
        </p:nvPicPr>
        <p:blipFill>
          <a:blip r:embed="rId5"/>
          <a:stretch>
            <a:fillRect/>
          </a:stretch>
        </p:blipFill>
        <p:spPr>
          <a:xfrm>
            <a:off x="1039380" y="1447800"/>
            <a:ext cx="3013407" cy="2376488"/>
          </a:xfrm>
          <a:prstGeom prst="rect">
            <a:avLst/>
          </a:prstGeom>
          <a:noFill/>
          <a:ln w="9525">
            <a:noFill/>
          </a:ln>
        </p:spPr>
      </p:pic>
      <p:pic>
        <p:nvPicPr>
          <p:cNvPr id="7" name="Picture 5" descr="PPECLOGO-eff-0-1"/>
          <p:cNvPicPr>
            <a:picLocks noChangeAspect="1"/>
          </p:cNvPicPr>
          <p:nvPr userDrawn="1"/>
        </p:nvPicPr>
        <p:blipFill>
          <a:blip r:embed="rId6"/>
          <a:stretch>
            <a:fillRect/>
          </a:stretch>
        </p:blipFill>
        <p:spPr>
          <a:xfrm>
            <a:off x="4465364" y="3770313"/>
            <a:ext cx="523657" cy="396875"/>
          </a:xfrm>
          <a:prstGeom prst="rect">
            <a:avLst/>
          </a:prstGeom>
          <a:noFill/>
          <a:ln w="9525">
            <a:noFill/>
          </a:ln>
        </p:spPr>
      </p:pic>
      <p:pic>
        <p:nvPicPr>
          <p:cNvPr id="8" name="Picture 6" descr="PPECLOGO-eff-0-1"/>
          <p:cNvPicPr>
            <a:picLocks noChangeAspect="1"/>
          </p:cNvPicPr>
          <p:nvPr userDrawn="1"/>
        </p:nvPicPr>
        <p:blipFill>
          <a:blip r:embed="rId7"/>
          <a:stretch>
            <a:fillRect/>
          </a:stretch>
        </p:blipFill>
        <p:spPr>
          <a:xfrm>
            <a:off x="7374040" y="2903539"/>
            <a:ext cx="399884" cy="303212"/>
          </a:xfrm>
          <a:prstGeom prst="rect">
            <a:avLst/>
          </a:prstGeom>
          <a:noFill/>
          <a:ln w="9525">
            <a:noFill/>
          </a:ln>
        </p:spPr>
      </p:pic>
      <p:pic>
        <p:nvPicPr>
          <p:cNvPr id="9" name="Picture 8" descr="PPECLOGO-eff-0-2"/>
          <p:cNvPicPr>
            <a:picLocks noChangeAspect="1"/>
          </p:cNvPicPr>
          <p:nvPr userDrawn="1"/>
        </p:nvPicPr>
        <p:blipFill>
          <a:blip r:embed="rId8"/>
          <a:stretch>
            <a:fillRect/>
          </a:stretch>
        </p:blipFill>
        <p:spPr>
          <a:xfrm>
            <a:off x="5276240" y="2574925"/>
            <a:ext cx="980667" cy="750888"/>
          </a:xfrm>
          <a:prstGeom prst="rect">
            <a:avLst/>
          </a:prstGeom>
          <a:noFill/>
          <a:ln w="9525">
            <a:noFill/>
          </a:ln>
        </p:spPr>
      </p:pic>
      <p:pic>
        <p:nvPicPr>
          <p:cNvPr id="10" name="Picture 9" descr="PPECLOGO-eff-5-4"/>
          <p:cNvPicPr>
            <a:picLocks noChangeAspect="1"/>
          </p:cNvPicPr>
          <p:nvPr userDrawn="1"/>
        </p:nvPicPr>
        <p:blipFill>
          <a:blip r:embed="rId9"/>
          <a:stretch>
            <a:fillRect/>
          </a:stretch>
        </p:blipFill>
        <p:spPr>
          <a:xfrm>
            <a:off x="3260955" y="3206751"/>
            <a:ext cx="1477347" cy="1123951"/>
          </a:xfrm>
          <a:prstGeom prst="rect">
            <a:avLst/>
          </a:prstGeom>
          <a:noFill/>
          <a:ln w="9525">
            <a:noFill/>
          </a:ln>
        </p:spPr>
      </p:pic>
      <p:pic>
        <p:nvPicPr>
          <p:cNvPr id="11" name="Picture 10" descr="PPECLOGO-eff-5-2"/>
          <p:cNvPicPr>
            <a:picLocks noChangeAspect="1"/>
          </p:cNvPicPr>
          <p:nvPr userDrawn="1"/>
        </p:nvPicPr>
        <p:blipFill>
          <a:blip r:embed="rId10"/>
          <a:stretch>
            <a:fillRect/>
          </a:stretch>
        </p:blipFill>
        <p:spPr>
          <a:xfrm>
            <a:off x="5350820" y="3446463"/>
            <a:ext cx="1832800" cy="1435100"/>
          </a:xfrm>
          <a:prstGeom prst="rect">
            <a:avLst/>
          </a:prstGeom>
          <a:noFill/>
          <a:ln w="9525">
            <a:noFill/>
          </a:ln>
        </p:spPr>
      </p:pic>
      <p:pic>
        <p:nvPicPr>
          <p:cNvPr id="12" name="Picture 11" descr="PPECLOGO-eff-5-4"/>
          <p:cNvPicPr>
            <a:picLocks noChangeAspect="1"/>
          </p:cNvPicPr>
          <p:nvPr userDrawn="1"/>
        </p:nvPicPr>
        <p:blipFill>
          <a:blip r:embed="rId11"/>
          <a:stretch>
            <a:fillRect/>
          </a:stretch>
        </p:blipFill>
        <p:spPr>
          <a:xfrm>
            <a:off x="9881245" y="2725739"/>
            <a:ext cx="1117135" cy="850900"/>
          </a:xfrm>
          <a:prstGeom prst="rect">
            <a:avLst/>
          </a:prstGeom>
          <a:noFill/>
          <a:ln w="9525">
            <a:noFill/>
          </a:ln>
        </p:spPr>
      </p:pic>
      <p:pic>
        <p:nvPicPr>
          <p:cNvPr id="13" name="Picture 12" descr="PPECLOGO-eff-0-1"/>
          <p:cNvPicPr>
            <a:picLocks noChangeAspect="1"/>
          </p:cNvPicPr>
          <p:nvPr userDrawn="1"/>
        </p:nvPicPr>
        <p:blipFill>
          <a:blip r:embed="rId12"/>
          <a:stretch>
            <a:fillRect/>
          </a:stretch>
        </p:blipFill>
        <p:spPr>
          <a:xfrm>
            <a:off x="7938955" y="3624263"/>
            <a:ext cx="522069" cy="393700"/>
          </a:xfrm>
          <a:prstGeom prst="rect">
            <a:avLst/>
          </a:prstGeom>
          <a:noFill/>
          <a:ln w="9525">
            <a:noFill/>
          </a:ln>
        </p:spPr>
      </p:pic>
      <p:pic>
        <p:nvPicPr>
          <p:cNvPr id="14" name="Picture 13" descr="PPECLOGO-eff-0-1"/>
          <p:cNvPicPr>
            <a:picLocks noChangeAspect="1"/>
          </p:cNvPicPr>
          <p:nvPr userDrawn="1"/>
        </p:nvPicPr>
        <p:blipFill>
          <a:blip r:embed="rId12"/>
          <a:stretch>
            <a:fillRect/>
          </a:stretch>
        </p:blipFill>
        <p:spPr>
          <a:xfrm>
            <a:off x="11250687" y="2365375"/>
            <a:ext cx="522071" cy="392113"/>
          </a:xfrm>
          <a:prstGeom prst="rect">
            <a:avLst/>
          </a:prstGeom>
          <a:noFill/>
          <a:ln w="9525">
            <a:noFill/>
          </a:ln>
        </p:spPr>
      </p:pic>
      <p:pic>
        <p:nvPicPr>
          <p:cNvPr id="15" name="Picture 14" descr="PPECLOGO-eff2-1-2"/>
          <p:cNvPicPr>
            <a:picLocks noChangeAspect="1"/>
          </p:cNvPicPr>
          <p:nvPr userDrawn="1"/>
        </p:nvPicPr>
        <p:blipFill>
          <a:blip r:embed="rId13"/>
          <a:stretch>
            <a:fillRect/>
          </a:stretch>
        </p:blipFill>
        <p:spPr>
          <a:xfrm>
            <a:off x="2053369" y="2795588"/>
            <a:ext cx="1696331" cy="1428751"/>
          </a:xfrm>
          <a:prstGeom prst="rect">
            <a:avLst/>
          </a:prstGeom>
          <a:noFill/>
          <a:ln w="9525">
            <a:noFill/>
          </a:ln>
        </p:spPr>
      </p:pic>
      <p:pic>
        <p:nvPicPr>
          <p:cNvPr id="16" name="Picture 15" descr="PPECLOGO-eff2-1-3"/>
          <p:cNvPicPr>
            <a:picLocks noChangeAspect="1"/>
          </p:cNvPicPr>
          <p:nvPr userDrawn="1"/>
        </p:nvPicPr>
        <p:blipFill>
          <a:blip r:embed="rId14"/>
          <a:stretch>
            <a:fillRect/>
          </a:stretch>
        </p:blipFill>
        <p:spPr>
          <a:xfrm>
            <a:off x="3981379" y="2786063"/>
            <a:ext cx="437968" cy="365125"/>
          </a:xfrm>
          <a:prstGeom prst="rect">
            <a:avLst/>
          </a:prstGeom>
          <a:noFill/>
          <a:ln w="9525">
            <a:noFill/>
          </a:ln>
        </p:spPr>
      </p:pic>
      <p:pic>
        <p:nvPicPr>
          <p:cNvPr id="17" name="Picture 16" descr="PPECLOGO-eff2-1-4"/>
          <p:cNvPicPr>
            <a:picLocks noChangeAspect="1"/>
          </p:cNvPicPr>
          <p:nvPr userDrawn="1"/>
        </p:nvPicPr>
        <p:blipFill>
          <a:blip r:embed="rId15"/>
          <a:stretch>
            <a:fillRect/>
          </a:stretch>
        </p:blipFill>
        <p:spPr>
          <a:xfrm>
            <a:off x="8516564" y="3325813"/>
            <a:ext cx="702969" cy="585787"/>
          </a:xfrm>
          <a:prstGeom prst="rect">
            <a:avLst/>
          </a:prstGeom>
          <a:noFill/>
          <a:ln w="9525">
            <a:noFill/>
          </a:ln>
        </p:spPr>
      </p:pic>
      <p:pic>
        <p:nvPicPr>
          <p:cNvPr id="18" name="Picture 17" descr="PPECLOGO-eff2-1-3"/>
          <p:cNvPicPr>
            <a:picLocks noChangeAspect="1"/>
          </p:cNvPicPr>
          <p:nvPr userDrawn="1"/>
        </p:nvPicPr>
        <p:blipFill>
          <a:blip r:embed="rId14"/>
          <a:stretch>
            <a:fillRect/>
          </a:stretch>
        </p:blipFill>
        <p:spPr>
          <a:xfrm>
            <a:off x="9235401" y="2909888"/>
            <a:ext cx="360213" cy="301625"/>
          </a:xfrm>
          <a:prstGeom prst="rect">
            <a:avLst/>
          </a:prstGeom>
          <a:noFill/>
          <a:ln w="9525">
            <a:noFill/>
          </a:ln>
        </p:spPr>
      </p:pic>
      <p:pic>
        <p:nvPicPr>
          <p:cNvPr id="19" name="Picture 18" descr="PPECLOGO-eff2-1-3"/>
          <p:cNvPicPr>
            <a:picLocks noChangeAspect="1"/>
          </p:cNvPicPr>
          <p:nvPr userDrawn="1"/>
        </p:nvPicPr>
        <p:blipFill>
          <a:blip r:embed="rId14"/>
          <a:stretch>
            <a:fillRect/>
          </a:stretch>
        </p:blipFill>
        <p:spPr>
          <a:xfrm>
            <a:off x="9741604" y="3446463"/>
            <a:ext cx="280869" cy="2365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000000"/>
                                          </p:val>
                                        </p:tav>
                                      </p:tavLst>
                                    </p:anim>
                                    <p:anim calcmode="lin" valueType="num">
                                      <p:cBhvr>
                                        <p:cTn id="110" dur="1000"/>
                                        <p:tgtEl>
                                          <p:spTgt spid="15"/>
                                        </p:tgtEl>
                                        <p:attrNameLst>
                                          <p:attrName>ppt_h</p:attrName>
                                        </p:attrNameLst>
                                      </p:cBhvr>
                                      <p:tavLst>
                                        <p:tav tm="0">
                                          <p:val>
                                            <p:strVal val="ppt_h"/>
                                          </p:val>
                                        </p:tav>
                                        <p:tav tm="100000">
                                          <p:val>
                                            <p:fltVal val="0.00000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000000"/>
                                          </p:val>
                                        </p:tav>
                                      </p:tavLst>
                                    </p:anim>
                                    <p:anim calcmode="lin" valueType="num">
                                      <p:cBhvr>
                                        <p:cTn id="115" dur="500"/>
                                        <p:tgtEl>
                                          <p:spTgt spid="16"/>
                                        </p:tgtEl>
                                        <p:attrNameLst>
                                          <p:attrName>ppt_h</p:attrName>
                                        </p:attrNameLst>
                                      </p:cBhvr>
                                      <p:tavLst>
                                        <p:tav tm="0">
                                          <p:val>
                                            <p:strVal val="ppt_h"/>
                                          </p:val>
                                        </p:tav>
                                        <p:tav tm="100000">
                                          <p:val>
                                            <p:fltVal val="0.00000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000000"/>
                                          </p:val>
                                        </p:tav>
                                      </p:tavLst>
                                    </p:anim>
                                    <p:anim calcmode="lin" valueType="num">
                                      <p:cBhvr>
                                        <p:cTn id="120" dur="500"/>
                                        <p:tgtEl>
                                          <p:spTgt spid="17"/>
                                        </p:tgtEl>
                                        <p:attrNameLst>
                                          <p:attrName>ppt_h</p:attrName>
                                        </p:attrNameLst>
                                      </p:cBhvr>
                                      <p:tavLst>
                                        <p:tav tm="0">
                                          <p:val>
                                            <p:strVal val="ppt_h"/>
                                          </p:val>
                                        </p:tav>
                                        <p:tav tm="100000">
                                          <p:val>
                                            <p:fltVal val="0.00000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000000"/>
                                          </p:val>
                                        </p:tav>
                                      </p:tavLst>
                                    </p:anim>
                                    <p:anim calcmode="lin" valueType="num">
                                      <p:cBhvr>
                                        <p:cTn id="125" dur="500"/>
                                        <p:tgtEl>
                                          <p:spTgt spid="18"/>
                                        </p:tgtEl>
                                        <p:attrNameLst>
                                          <p:attrName>ppt_h</p:attrName>
                                        </p:attrNameLst>
                                      </p:cBhvr>
                                      <p:tavLst>
                                        <p:tav tm="0">
                                          <p:val>
                                            <p:strVal val="ppt_h"/>
                                          </p:val>
                                        </p:tav>
                                        <p:tav tm="100000">
                                          <p:val>
                                            <p:fltVal val="0.00000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000000"/>
                                          </p:val>
                                        </p:tav>
                                      </p:tavLst>
                                    </p:anim>
                                    <p:anim calcmode="lin" valueType="num">
                                      <p:cBhvr>
                                        <p:cTn id="130" dur="500"/>
                                        <p:tgtEl>
                                          <p:spTgt spid="19"/>
                                        </p:tgtEl>
                                        <p:attrNameLst>
                                          <p:attrName>ppt_h</p:attrName>
                                        </p:attrNameLst>
                                      </p:cBhvr>
                                      <p:tavLst>
                                        <p:tav tm="0">
                                          <p:val>
                                            <p:strVal val="ppt_h"/>
                                          </p:val>
                                        </p:tav>
                                        <p:tav tm="100000">
                                          <p:val>
                                            <p:fltVal val="0.00000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524000" y="3602037"/>
            <a:ext cx="9144000" cy="165576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838200" y="1825625"/>
            <a:ext cx="10515600" cy="4351339"/>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9"/>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9"/>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708D3D9-E2EB-4D15-8375-6E1D711FE2B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150173-DF12-4D86-88DF-B8887EABAA42}"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0" y="1825625"/>
            <a:ext cx="10515600" cy="4351339"/>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9"/>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D6FEB2A1-9321-4705-B17C-32A9D33B225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BF00ED18-BDAF-4947-B727-B34D2B9DADC2}"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1D7B2DD-1EDF-4061-9DA0-2BE0E3F25F2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24A1D42-8B1E-4D14-8FB9-21F4C59B927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3.xml"/><Relationship Id="rId8" Type="http://schemas.openxmlformats.org/officeDocument/2006/relationships/slideLayout" Target="../slideLayouts/slideLayout102.xml"/><Relationship Id="rId7" Type="http://schemas.openxmlformats.org/officeDocument/2006/relationships/slideLayout" Target="../slideLayouts/slideLayout101.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3" Type="http://schemas.openxmlformats.org/officeDocument/2006/relationships/theme" Target="../theme/theme10.xml"/><Relationship Id="rId12" Type="http://schemas.openxmlformats.org/officeDocument/2006/relationships/image" Target="../media/image34.png"/><Relationship Id="rId11" Type="http://schemas.openxmlformats.org/officeDocument/2006/relationships/slideLayout" Target="../slideLayouts/slideLayout105.xml"/><Relationship Id="rId10" Type="http://schemas.openxmlformats.org/officeDocument/2006/relationships/slideLayout" Target="../slideLayouts/slideLayout104.xml"/><Relationship Id="rId1" Type="http://schemas.openxmlformats.org/officeDocument/2006/relationships/slideLayout" Target="../slideLayouts/slideLayout95.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4.xml"/><Relationship Id="rId8" Type="http://schemas.openxmlformats.org/officeDocument/2006/relationships/slideLayout" Target="../slideLayouts/slideLayout113.xml"/><Relationship Id="rId7" Type="http://schemas.openxmlformats.org/officeDocument/2006/relationships/slideLayout" Target="../slideLayouts/slideLayout112.xml"/><Relationship Id="rId6" Type="http://schemas.openxmlformats.org/officeDocument/2006/relationships/slideLayout" Target="../slideLayouts/slideLayout111.xml"/><Relationship Id="rId5" Type="http://schemas.openxmlformats.org/officeDocument/2006/relationships/slideLayout" Target="../slideLayouts/slideLayout110.xml"/><Relationship Id="rId4" Type="http://schemas.openxmlformats.org/officeDocument/2006/relationships/slideLayout" Target="../slideLayouts/slideLayout109.xml"/><Relationship Id="rId3" Type="http://schemas.openxmlformats.org/officeDocument/2006/relationships/slideLayout" Target="../slideLayouts/slideLayout108.xml"/><Relationship Id="rId2" Type="http://schemas.openxmlformats.org/officeDocument/2006/relationships/slideLayout" Target="../slideLayouts/slideLayout107.xml"/><Relationship Id="rId12" Type="http://schemas.openxmlformats.org/officeDocument/2006/relationships/theme" Target="../theme/theme11.xml"/><Relationship Id="rId11" Type="http://schemas.openxmlformats.org/officeDocument/2006/relationships/slideLayout" Target="../slideLayouts/slideLayout116.xml"/><Relationship Id="rId10" Type="http://schemas.openxmlformats.org/officeDocument/2006/relationships/slideLayout" Target="../slideLayouts/slideLayout115.xml"/><Relationship Id="rId1" Type="http://schemas.openxmlformats.org/officeDocument/2006/relationships/slideLayout" Target="../slideLayouts/slideLayout106.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121.xml"/><Relationship Id="rId4" Type="http://schemas.openxmlformats.org/officeDocument/2006/relationships/slideLayout" Target="../slideLayouts/slideLayout120.xml"/><Relationship Id="rId3" Type="http://schemas.openxmlformats.org/officeDocument/2006/relationships/slideLayout" Target="../slideLayouts/slideLayout119.xml"/><Relationship Id="rId2" Type="http://schemas.openxmlformats.org/officeDocument/2006/relationships/slideLayout" Target="../slideLayouts/slideLayout118.xml"/><Relationship Id="rId1" Type="http://schemas.openxmlformats.org/officeDocument/2006/relationships/slideLayout" Target="../slideLayouts/slideLayout117.xml"/></Relationships>
</file>

<file path=ppt/slideMasters/_rels/slideMaster13.xml.rels><?xml version="1.0" encoding="UTF-8" standalone="yes"?>
<Relationships xmlns="http://schemas.openxmlformats.org/package/2006/relationships"><Relationship Id="rId9" Type="http://schemas.openxmlformats.org/officeDocument/2006/relationships/theme" Target="../theme/theme13.xml"/><Relationship Id="rId8" Type="http://schemas.openxmlformats.org/officeDocument/2006/relationships/image" Target="../media/image50.png"/><Relationship Id="rId7" Type="http://schemas.openxmlformats.org/officeDocument/2006/relationships/image" Target="../media/image49.jpeg"/><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 Type="http://schemas.openxmlformats.org/officeDocument/2006/relationships/slideLayout" Target="../slideLayouts/slideLayout122.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36.xml"/><Relationship Id="rId8" Type="http://schemas.openxmlformats.org/officeDocument/2006/relationships/slideLayout" Target="../slideLayouts/slideLayout135.xml"/><Relationship Id="rId7" Type="http://schemas.openxmlformats.org/officeDocument/2006/relationships/slideLayout" Target="../slideLayouts/slideLayout134.xml"/><Relationship Id="rId6" Type="http://schemas.openxmlformats.org/officeDocument/2006/relationships/slideLayout" Target="../slideLayouts/slideLayout133.xml"/><Relationship Id="rId5" Type="http://schemas.openxmlformats.org/officeDocument/2006/relationships/slideLayout" Target="../slideLayouts/slideLayout132.xml"/><Relationship Id="rId4" Type="http://schemas.openxmlformats.org/officeDocument/2006/relationships/slideLayout" Target="../slideLayouts/slideLayout131.xml"/><Relationship Id="rId3" Type="http://schemas.openxmlformats.org/officeDocument/2006/relationships/slideLayout" Target="../slideLayouts/slideLayout130.xml"/><Relationship Id="rId2" Type="http://schemas.openxmlformats.org/officeDocument/2006/relationships/slideLayout" Target="../slideLayouts/slideLayout129.xml"/><Relationship Id="rId18" Type="http://schemas.openxmlformats.org/officeDocument/2006/relationships/theme" Target="../theme/theme14.xml"/><Relationship Id="rId17" Type="http://schemas.openxmlformats.org/officeDocument/2006/relationships/image" Target="../media/image52.png"/><Relationship Id="rId16" Type="http://schemas.openxmlformats.org/officeDocument/2006/relationships/image" Target="../media/image34.png"/><Relationship Id="rId15" Type="http://schemas.openxmlformats.org/officeDocument/2006/relationships/image" Target="../media/image51.png"/><Relationship Id="rId14" Type="http://schemas.openxmlformats.org/officeDocument/2006/relationships/slideLayout" Target="../slideLayouts/slideLayout141.xml"/><Relationship Id="rId13" Type="http://schemas.openxmlformats.org/officeDocument/2006/relationships/slideLayout" Target="../slideLayouts/slideLayout140.xml"/><Relationship Id="rId12" Type="http://schemas.openxmlformats.org/officeDocument/2006/relationships/slideLayout" Target="../slideLayouts/slideLayout139.xml"/><Relationship Id="rId11" Type="http://schemas.openxmlformats.org/officeDocument/2006/relationships/slideLayout" Target="../slideLayouts/slideLayout138.xml"/><Relationship Id="rId10" Type="http://schemas.openxmlformats.org/officeDocument/2006/relationships/slideLayout" Target="../slideLayouts/slideLayout137.xml"/><Relationship Id="rId1" Type="http://schemas.openxmlformats.org/officeDocument/2006/relationships/slideLayout" Target="../slideLayouts/slideLayout128.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0"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4" Type="http://schemas.openxmlformats.org/officeDocument/2006/relationships/theme" Target="../theme/theme5.xml"/><Relationship Id="rId3" Type="http://schemas.openxmlformats.org/officeDocument/2006/relationships/image" Target="../media/image15.jpeg"/><Relationship Id="rId2" Type="http://schemas.openxmlformats.org/officeDocument/2006/relationships/slideLayout" Target="../slideLayouts/slideLayout47.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3" Type="http://schemas.openxmlformats.org/officeDocument/2006/relationships/theme" Target="../theme/theme6.xml"/><Relationship Id="rId12" Type="http://schemas.openxmlformats.org/officeDocument/2006/relationships/image" Target="../media/image17.jpeg"/><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67.xml"/><Relationship Id="rId8" Type="http://schemas.openxmlformats.org/officeDocument/2006/relationships/slideLayout" Target="../slideLayouts/slideLayout66.xml"/><Relationship Id="rId7" Type="http://schemas.openxmlformats.org/officeDocument/2006/relationships/slideLayout" Target="../slideLayouts/slideLayout65.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5" Type="http://schemas.openxmlformats.org/officeDocument/2006/relationships/theme" Target="../theme/theme7.xml"/><Relationship Id="rId14" Type="http://schemas.openxmlformats.org/officeDocument/2006/relationships/image" Target="../media/image18.jpeg"/><Relationship Id="rId13" Type="http://schemas.openxmlformats.org/officeDocument/2006/relationships/slideLayout" Target="../slideLayouts/slideLayout71.xml"/><Relationship Id="rId12" Type="http://schemas.openxmlformats.org/officeDocument/2006/relationships/slideLayout" Target="../slideLayouts/slideLayout70.xml"/><Relationship Id="rId11" Type="http://schemas.openxmlformats.org/officeDocument/2006/relationships/slideLayout" Target="../slideLayouts/slideLayout69.xml"/><Relationship Id="rId10" Type="http://schemas.openxmlformats.org/officeDocument/2006/relationships/slideLayout" Target="../slideLayouts/slideLayout68.xml"/><Relationship Id="rId1" Type="http://schemas.openxmlformats.org/officeDocument/2006/relationships/slideLayout" Target="../slideLayouts/slideLayout59.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0.xml"/><Relationship Id="rId8" Type="http://schemas.openxmlformats.org/officeDocument/2006/relationships/slideLayout" Target="../slideLayouts/slideLayout79.xml"/><Relationship Id="rId7" Type="http://schemas.openxmlformats.org/officeDocument/2006/relationships/slideLayout" Target="../slideLayouts/slideLayout78.xml"/><Relationship Id="rId6" Type="http://schemas.openxmlformats.org/officeDocument/2006/relationships/slideLayout" Target="../slideLayouts/slideLayout77.xml"/><Relationship Id="rId5" Type="http://schemas.openxmlformats.org/officeDocument/2006/relationships/slideLayout" Target="../slideLayouts/slideLayout76.xml"/><Relationship Id="rId4" Type="http://schemas.openxmlformats.org/officeDocument/2006/relationships/slideLayout" Target="../slideLayouts/slideLayout75.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4" Type="http://schemas.openxmlformats.org/officeDocument/2006/relationships/theme" Target="../theme/theme8.xml"/><Relationship Id="rId13" Type="http://schemas.openxmlformats.org/officeDocument/2006/relationships/image" Target="../media/image18.jpeg"/><Relationship Id="rId12" Type="http://schemas.openxmlformats.org/officeDocument/2006/relationships/slideLayout" Target="../slideLayouts/slideLayout83.xml"/><Relationship Id="rId11" Type="http://schemas.openxmlformats.org/officeDocument/2006/relationships/slideLayout" Target="../slideLayouts/slideLayout82.xml"/><Relationship Id="rId10" Type="http://schemas.openxmlformats.org/officeDocument/2006/relationships/slideLayout" Target="../slideLayouts/slideLayout81.xml"/><Relationship Id="rId1" Type="http://schemas.openxmlformats.org/officeDocument/2006/relationships/slideLayout" Target="../slideLayouts/slideLayout72.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2.xml"/><Relationship Id="rId8" Type="http://schemas.openxmlformats.org/officeDocument/2006/relationships/slideLayout" Target="../slideLayouts/slideLayout91.xml"/><Relationship Id="rId7" Type="http://schemas.openxmlformats.org/officeDocument/2006/relationships/slideLayout" Target="../slideLayouts/slideLayout90.xml"/><Relationship Id="rId6" Type="http://schemas.openxmlformats.org/officeDocument/2006/relationships/slideLayout" Target="../slideLayouts/slideLayout89.xml"/><Relationship Id="rId5" Type="http://schemas.openxmlformats.org/officeDocument/2006/relationships/slideLayout" Target="../slideLayouts/slideLayout88.xml"/><Relationship Id="rId4" Type="http://schemas.openxmlformats.org/officeDocument/2006/relationships/slideLayout" Target="../slideLayouts/slideLayout87.xml"/><Relationship Id="rId3" Type="http://schemas.openxmlformats.org/officeDocument/2006/relationships/slideLayout" Target="../slideLayouts/slideLayout86.xml"/><Relationship Id="rId2" Type="http://schemas.openxmlformats.org/officeDocument/2006/relationships/slideLayout" Target="../slideLayouts/slideLayout85.xml"/><Relationship Id="rId12" Type="http://schemas.openxmlformats.org/officeDocument/2006/relationships/theme" Target="../theme/theme9.xml"/><Relationship Id="rId11" Type="http://schemas.openxmlformats.org/officeDocument/2006/relationships/slideLayout" Target="../slideLayouts/slideLayout94.xml"/><Relationship Id="rId10" Type="http://schemas.openxmlformats.org/officeDocument/2006/relationships/slideLayout" Target="../slideLayouts/slideLayout93.xml"/><Relationship Id="rId1"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8D3D9-E2EB-4D15-8375-6E1D711FE2B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150173-DF12-4D86-88DF-B8887EABAA4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D7B2DD-1EDF-4061-9DA0-2BE0E3F25F23}" type="datetimeFigureOut">
              <a:rPr lang="zh-CN" altLang="en-US" smtClean="0"/>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A1D42-8B1E-4D14-8FB9-21F4C59B927D}" type="slidenum">
              <a:rPr lang="zh-CN" altLang="en-US" smtClean="0"/>
            </a:fld>
            <a:endParaRPr lang="zh-CN" altLang="en-US"/>
          </a:p>
        </p:txBody>
      </p:sp>
      <p:pic>
        <p:nvPicPr>
          <p:cNvPr id="8" name="图片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868231" y="152745"/>
            <a:ext cx="2221251" cy="777439"/>
          </a:xfrm>
          <a:prstGeom prst="rect">
            <a:avLst/>
          </a:prstGeom>
        </p:spPr>
      </p:pic>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0DFAE9-0129-4ADE-B3E0-4C744F565AA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F2CEBF-C345-48DB-A742-D6B4696658C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9A7C601C-FD21-434A-A486-83A55A8B2E32}" type="datetimeFigureOut">
              <a:rPr lang="zh-CN" altLang="en-US" smtClean="0"/>
            </a:fld>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AEC3CBB-3DD3-44D7-A6CB-12C5A9732C6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Lst>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45157" y="1270751"/>
            <a:ext cx="10796604" cy="499942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D5661-E30C-48A0-B77C-0B26BDAE7C3D}" type="datetimeFigureOut">
              <a:rPr lang="zh-CN" altLang="en-US" smtClean="0"/>
            </a:fld>
            <a:endParaRPr lang="zh-CN"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510BFB-E446-45C3-848D-D16293E3ECD6}" type="slidenum">
              <a:rPr lang="zh-CN" altLang="en-US" smtClean="0"/>
            </a:fld>
            <a:endParaRPr lang="zh-CN" altLang="en-US"/>
          </a:p>
        </p:txBody>
      </p:sp>
      <p:sp>
        <p:nvSpPr>
          <p:cNvPr id="15" name="Rectangle 33"/>
          <p:cNvSpPr>
            <a:spLocks noChangeArrowheads="1"/>
          </p:cNvSpPr>
          <p:nvPr/>
        </p:nvSpPr>
        <p:spPr bwMode="auto">
          <a:xfrm>
            <a:off x="0" y="0"/>
            <a:ext cx="12192000" cy="838200"/>
          </a:xfrm>
          <a:prstGeom prst="rect">
            <a:avLst/>
          </a:prstGeom>
          <a:gradFill rotWithShape="0">
            <a:gsLst>
              <a:gs pos="0">
                <a:srgbClr val="072363"/>
              </a:gs>
              <a:gs pos="100000">
                <a:srgbClr val="0F4CD5"/>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16" name="Rectangle 34"/>
          <p:cNvSpPr>
            <a:spLocks noChangeArrowheads="1"/>
          </p:cNvSpPr>
          <p:nvPr/>
        </p:nvSpPr>
        <p:spPr bwMode="auto">
          <a:xfrm>
            <a:off x="0" y="838200"/>
            <a:ext cx="12192000" cy="152400"/>
          </a:xfrm>
          <a:prstGeom prst="rect">
            <a:avLst/>
          </a:prstGeom>
          <a:gradFill rotWithShape="0">
            <a:gsLst>
              <a:gs pos="0">
                <a:srgbClr val="0F4CD5"/>
              </a:gs>
              <a:gs pos="100000">
                <a:srgbClr val="000000"/>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grpSp>
        <p:nvGrpSpPr>
          <p:cNvPr id="7" name="组合 6"/>
          <p:cNvGrpSpPr/>
          <p:nvPr/>
        </p:nvGrpSpPr>
        <p:grpSpPr>
          <a:xfrm>
            <a:off x="10672710" y="-53176"/>
            <a:ext cx="2089420" cy="2060619"/>
            <a:chOff x="7281100" y="-195948"/>
            <a:chExt cx="2283087" cy="1711235"/>
          </a:xfrm>
        </p:grpSpPr>
        <p:grpSp>
          <p:nvGrpSpPr>
            <p:cNvPr id="17" name="Group 6"/>
            <p:cNvGrpSpPr/>
            <p:nvPr/>
          </p:nvGrpSpPr>
          <p:grpSpPr bwMode="auto">
            <a:xfrm>
              <a:off x="7281100" y="-195948"/>
              <a:ext cx="2283087" cy="1711235"/>
              <a:chOff x="0" y="0"/>
              <a:chExt cx="1584" cy="1584"/>
            </a:xfrm>
          </p:grpSpPr>
          <p:sp>
            <p:nvSpPr>
              <p:cNvPr id="18" name="Oval 38"/>
              <p:cNvSpPr>
                <a:spLocks noChangeArrowheads="1"/>
              </p:cNvSpPr>
              <p:nvPr userDrawn="1"/>
            </p:nvSpPr>
            <p:spPr bwMode="auto">
              <a:xfrm>
                <a:off x="419" y="427"/>
                <a:ext cx="746" cy="714"/>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19" name="Oval 39"/>
              <p:cNvSpPr>
                <a:spLocks noChangeArrowheads="1"/>
              </p:cNvSpPr>
              <p:nvPr userDrawn="1"/>
            </p:nvSpPr>
            <p:spPr bwMode="auto">
              <a:xfrm>
                <a:off x="256" y="237"/>
                <a:ext cx="1072" cy="1096"/>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sp>
            <p:nvSpPr>
              <p:cNvPr id="20" name="Oval 40"/>
              <p:cNvSpPr>
                <a:spLocks noChangeArrowheads="1"/>
              </p:cNvSpPr>
              <p:nvPr userDrawn="1"/>
            </p:nvSpPr>
            <p:spPr bwMode="auto">
              <a:xfrm>
                <a:off x="0" y="0"/>
                <a:ext cx="1584" cy="1584"/>
              </a:xfrm>
              <a:prstGeom prst="ellipse">
                <a:avLst/>
              </a:prstGeom>
              <a:noFill/>
              <a:ln w="9525" cmpd="sng">
                <a:solidFill>
                  <a:schemeClr val="accent1">
                    <a:lumMod val="20000"/>
                    <a:lumOff val="80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grpSp>
        <p:sp>
          <p:nvSpPr>
            <p:cNvPr id="23" name="Oval 35"/>
            <p:cNvSpPr>
              <a:spLocks noChangeArrowheads="1"/>
            </p:cNvSpPr>
            <p:nvPr/>
          </p:nvSpPr>
          <p:spPr bwMode="auto">
            <a:xfrm>
              <a:off x="8001000" y="342900"/>
              <a:ext cx="838200" cy="628650"/>
            </a:xfrm>
            <a:prstGeom prst="ellipse">
              <a:avLst/>
            </a:prstGeom>
            <a:gradFill rotWithShape="0">
              <a:gsLst>
                <a:gs pos="0">
                  <a:srgbClr val="000000"/>
                </a:gs>
                <a:gs pos="100000">
                  <a:srgbClr val="0F4CD5"/>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defTabSz="913765"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endParaRPr>
            </a:p>
          </p:txBody>
        </p:sp>
        <p:pic>
          <p:nvPicPr>
            <p:cNvPr id="24" name="Picture 36" descr="g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129589" y="438150"/>
              <a:ext cx="619125" cy="47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Placeholder 1"/>
          <p:cNvSpPr>
            <a:spLocks noGrp="1"/>
          </p:cNvSpPr>
          <p:nvPr>
            <p:ph type="title"/>
          </p:nvPr>
        </p:nvSpPr>
        <p:spPr>
          <a:xfrm>
            <a:off x="745155" y="284132"/>
            <a:ext cx="9741987" cy="532296"/>
          </a:xfrm>
          <a:prstGeom prst="rect">
            <a:avLst/>
          </a:prstGeom>
          <a:noFill/>
        </p:spPr>
        <p:txBody>
          <a:bodyPr vert="horz" lIns="91440" tIns="45720" rIns="91440" bIns="45720" rtlCol="0" anchor="ctr">
            <a:normAutofit/>
          </a:bodyPr>
          <a:lstStyle/>
          <a:p>
            <a:r>
              <a:rPr lang="zh-CN" altLang="en-US" dirty="0" smtClean="0"/>
              <a:t>单击此处编辑母版标题样式</a:t>
            </a:r>
            <a:endParaRPr lang="en-US" dirty="0"/>
          </a:p>
        </p:txBody>
      </p:sp>
      <p:pic>
        <p:nvPicPr>
          <p:cNvPr id="8" name="图片 7"/>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8699077" y="-25345"/>
            <a:ext cx="2539682" cy="888889"/>
          </a:xfrm>
          <a:prstGeom prst="rect">
            <a:avLst/>
          </a:prstGeom>
        </p:spPr>
      </p:pic>
      <p:pic>
        <p:nvPicPr>
          <p:cNvPr id="9" name="图片 8"/>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2531512" y="1706179"/>
            <a:ext cx="7128976" cy="4421208"/>
          </a:xfrm>
          <a:prstGeom prst="rect">
            <a:avLst/>
          </a:prstGeom>
        </p:spPr>
      </p:pic>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Lst>
  <p:timing>
    <p:tnLst>
      <p:par>
        <p:cTn id="1" dur="indefinite" restart="never" nodeType="tmRoot"/>
      </p:par>
    </p:tnLst>
  </p:timing>
  <p:txStyles>
    <p:titleStyle>
      <a:lvl1pPr algn="l" defTabSz="913765"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356870" indent="-356870" algn="l" defTabSz="913765" rtl="0" eaLnBrk="1" latinLnBrk="0" hangingPunct="1">
        <a:lnSpc>
          <a:spcPct val="110000"/>
        </a:lnSpc>
        <a:spcBef>
          <a:spcPts val="1800"/>
        </a:spcBef>
        <a:buClr>
          <a:schemeClr val="accent1"/>
        </a:buClr>
        <a:buSzPct val="60000"/>
        <a:buFont typeface="Wingdings" panose="05000000000000000000" pitchFamily="2" charset="2"/>
        <a:buChar char="l"/>
        <a:defRPr sz="2000" kern="1200">
          <a:solidFill>
            <a:schemeClr val="accent1"/>
          </a:solidFill>
          <a:latin typeface="+mn-lt"/>
          <a:ea typeface="+mn-ea"/>
          <a:cs typeface="+mn-cs"/>
        </a:defRPr>
      </a:lvl1pPr>
      <a:lvl2pPr marL="356870" indent="-356870" algn="l" defTabSz="913765" rtl="0" eaLnBrk="1" latinLnBrk="0" hangingPunct="1">
        <a:lnSpc>
          <a:spcPct val="130000"/>
        </a:lnSpc>
        <a:spcBef>
          <a:spcPts val="500"/>
        </a:spcBef>
        <a:buFont typeface="Calibri" panose="020F0502020204030204" pitchFamily="34" charset="0"/>
        <a:buChar char=" "/>
        <a:defRPr sz="1600" kern="1200">
          <a:solidFill>
            <a:schemeClr val="bg1">
              <a:lumMod val="50000"/>
            </a:schemeClr>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p:nvPr>
            <p:ph type="title"/>
          </p:nvPr>
        </p:nvSpPr>
        <p:spPr>
          <a:xfrm>
            <a:off x="844550" y="177800"/>
            <a:ext cx="10502900" cy="1143000"/>
          </a:xfrm>
          <a:prstGeom prst="rect">
            <a:avLst/>
          </a:prstGeom>
          <a:ln w="12700">
            <a:miter lim="400000"/>
          </a:ln>
        </p:spPr>
        <p:txBody>
          <a:bodyPr lIns="50800" tIns="50800" rIns="50800" bIns="50800" anchor="ctr">
            <a:normAutofit/>
          </a:bodyPr>
          <a:lstStyle/>
          <a:p>
            <a:r>
              <a:t>标题文本</a:t>
            </a:r>
          </a:p>
        </p:txBody>
      </p:sp>
      <p:sp>
        <p:nvSpPr>
          <p:cNvPr id="3" name="正文级别 1…"/>
          <p:cNvSpPr txBox="1"/>
          <p:nvPr>
            <p:ph type="body" idx="1"/>
          </p:nvPr>
        </p:nvSpPr>
        <p:spPr>
          <a:xfrm>
            <a:off x="844550" y="1574800"/>
            <a:ext cx="10502900" cy="4648200"/>
          </a:xfrm>
          <a:prstGeom prst="rect">
            <a:avLst/>
          </a:prstGeom>
          <a:ln w="12700">
            <a:miter lim="400000"/>
          </a:ln>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p:nvPr>
            <p:ph type="sldNum" sz="quarter" idx="2"/>
          </p:nvPr>
        </p:nvSpPr>
        <p:spPr>
          <a:xfrm>
            <a:off x="5979516" y="6540500"/>
            <a:ext cx="226619" cy="230530"/>
          </a:xfrm>
          <a:prstGeom prst="rect">
            <a:avLst/>
          </a:prstGeom>
          <a:ln w="12700">
            <a:miter lim="400000"/>
          </a:ln>
        </p:spPr>
        <p:txBody>
          <a:bodyPr wrap="none" lIns="50800" tIns="50800" rIns="50800" bIns="50800">
            <a:spAutoFit/>
          </a:bodyPr>
          <a:lstStyle>
            <a:lvl1pPr>
              <a:defRPr sz="1200" b="0">
                <a:latin typeface="Helvetica Neue Light"/>
                <a:ea typeface="Helvetica Neue Light"/>
                <a:cs typeface="Helvetica Neue Light"/>
                <a:sym typeface="Helvetica Neue Light"/>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spd="med"/>
  <p:txStyles>
    <p:titleStyle>
      <a:lvl1pPr marL="0" marR="0" indent="0" algn="ctr" defTabSz="412750" rtl="0" latinLnBrk="0">
        <a:lnSpc>
          <a:spcPct val="100000"/>
        </a:lnSpc>
        <a:spcBef>
          <a:spcPct val="0"/>
        </a:spcBef>
        <a:spcAft>
          <a:spcPts val="0"/>
        </a:spcAft>
        <a:buClrTx/>
        <a:buSzTx/>
        <a:buFontTx/>
        <a:buNone/>
        <a:defRPr sz="5600" b="0" i="0" u="none" strike="noStrike" cap="none" spc="0" baseline="0">
          <a:ln>
            <a:noFill/>
          </a:ln>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Neue Medium"/>
        </a:defRPr>
      </a:lvl9pPr>
    </p:titleStyle>
    <p:bodyStyle>
      <a:lvl1pPr marL="3175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1pPr>
      <a:lvl2pPr marL="6350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2pPr>
      <a:lvl3pPr marL="9525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3pPr>
      <a:lvl4pPr marL="12700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4pPr>
      <a:lvl5pPr marL="15875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5pPr>
      <a:lvl6pPr marL="19050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6pPr>
      <a:lvl7pPr marL="22225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7pPr>
      <a:lvl8pPr marL="25400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8pPr>
      <a:lvl9pPr marL="2857500" marR="0" indent="-317500" algn="l" defTabSz="412750" latinLnBrk="0">
        <a:lnSpc>
          <a:spcPct val="100000"/>
        </a:lnSpc>
        <a:spcBef>
          <a:spcPct val="590000"/>
        </a:spcBef>
        <a:spcAft>
          <a:spcPts val="0"/>
        </a:spcAft>
        <a:buClrTx/>
        <a:buSzPct val="125000"/>
        <a:buFontTx/>
        <a:buChar char="•"/>
        <a:defRPr sz="26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D84AC98B-98D9-4FAA-88B9-AD17A673501A}"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spd="slow" advClick="0" advTm="3000">
    <p:wip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378" y="908050"/>
            <a:ext cx="1097356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t>单击此处编辑母版标题样式</a:t>
            </a:r>
            <a:endParaRPr lang="zh-CN" altLang="zh-CN"/>
          </a:p>
        </p:txBody>
      </p:sp>
      <p:sp>
        <p:nvSpPr>
          <p:cNvPr id="1027" name="Rectangle 3"/>
          <p:cNvSpPr>
            <a:spLocks noGrp="1" noChangeArrowheads="1"/>
          </p:cNvSpPr>
          <p:nvPr>
            <p:ph type="body" idx="1"/>
          </p:nvPr>
        </p:nvSpPr>
        <p:spPr bwMode="auto">
          <a:xfrm>
            <a:off x="609378" y="1600200"/>
            <a:ext cx="1097356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t>单击此处编辑母版文本样式</a:t>
            </a:r>
            <a:endParaRPr lang="zh-CN" altLang="zh-CN"/>
          </a:p>
          <a:p>
            <a:pPr lvl="1"/>
            <a:r>
              <a:rPr lang="zh-CN" altLang="zh-CN"/>
              <a:t>第二级</a:t>
            </a:r>
            <a:endParaRPr lang="zh-CN" altLang="zh-CN"/>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2365"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5995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67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39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053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773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493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4"/>
          <a:stretch>
            <a:fillRect/>
          </a:stretch>
        </a:blipFill>
        <a:effectLst/>
      </p:bgPr>
    </p:bg>
    <p:spTree>
      <p:nvGrpSpPr>
        <p:cNvPr id="1" name=""/>
        <p:cNvGrpSpPr/>
        <p:nvPr/>
      </p:nvGrpSpPr>
      <p:grpSpPr/>
      <p:sp>
        <p:nvSpPr>
          <p:cNvPr id="1026" name="Rectangle 2"/>
          <p:cNvSpPr>
            <a:spLocks noGrp="1"/>
          </p:cNvSpPr>
          <p:nvPr>
            <p:ph type="title"/>
          </p:nvPr>
        </p:nvSpPr>
        <p:spPr>
          <a:xfrm>
            <a:off x="609347" y="908051"/>
            <a:ext cx="10972991" cy="635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347" y="1600200"/>
            <a:ext cx="10972991"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hf sldNum="0" hdr="0" ftr="0" dt="0"/>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315" indent="-285115"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2365"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5995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67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39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1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709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429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8495" algn="l" defTabSz="914400" rtl="0" eaLnBrk="1" latinLnBrk="0" hangingPunct="1">
        <a:defRPr sz="1800" kern="1200">
          <a:solidFill>
            <a:schemeClr val="tx1"/>
          </a:solidFill>
          <a:latin typeface="+mn-lt"/>
          <a:ea typeface="+mn-ea"/>
          <a:cs typeface="+mn-cs"/>
        </a:defRPr>
      </a:lvl8pPr>
      <a:lvl9pPr marL="3655695"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1026" name="Rectangle 2"/>
          <p:cNvSpPr>
            <a:spLocks noGrp="1"/>
          </p:cNvSpPr>
          <p:nvPr>
            <p:ph type="title"/>
          </p:nvPr>
        </p:nvSpPr>
        <p:spPr>
          <a:xfrm>
            <a:off x="609347" y="908051"/>
            <a:ext cx="10972991" cy="635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609347" y="1600200"/>
            <a:ext cx="10972991"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315" indent="-285115"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2365"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5995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67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39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16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709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4295"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8495" algn="l" defTabSz="914400" rtl="0" eaLnBrk="1" latinLnBrk="0" hangingPunct="1">
        <a:defRPr sz="1800" kern="1200">
          <a:solidFill>
            <a:schemeClr val="tx1"/>
          </a:solidFill>
          <a:latin typeface="+mn-lt"/>
          <a:ea typeface="+mn-ea"/>
          <a:cs typeface="+mn-cs"/>
        </a:defRPr>
      </a:lvl8pPr>
      <a:lvl9pPr marL="3655695"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diagBrick">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tif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4.xml"/><Relationship Id="rId2" Type="http://schemas.openxmlformats.org/officeDocument/2006/relationships/image" Target="../media/image72.png"/><Relationship Id="rId1" Type="http://schemas.openxmlformats.org/officeDocument/2006/relationships/image" Target="../media/image7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8.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6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0.png"/><Relationship Id="rId2" Type="http://schemas.openxmlformats.org/officeDocument/2006/relationships/tags" Target="../tags/tag11.xml"/><Relationship Id="rId1" Type="http://schemas.openxmlformats.org/officeDocument/2006/relationships/image" Target="../media/image68.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0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18.xml"/><Relationship Id="rId5" Type="http://schemas.openxmlformats.org/officeDocument/2006/relationships/image" Target="../media/image67.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66.png"/><Relationship Id="rId1" Type="http://schemas.openxmlformats.org/officeDocument/2006/relationships/image" Target="../media/image6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8.xml"/><Relationship Id="rId1" Type="http://schemas.openxmlformats.org/officeDocument/2006/relationships/image" Target="../media/image7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3.xml"/><Relationship Id="rId1" Type="http://schemas.openxmlformats.org/officeDocument/2006/relationships/image" Target="../media/image7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6.xml"/><Relationship Id="rId2" Type="http://schemas.openxmlformats.org/officeDocument/2006/relationships/image" Target="../media/image79.png"/><Relationship Id="rId1" Type="http://schemas.openxmlformats.org/officeDocument/2006/relationships/image" Target="../media/image78.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9.xml"/><Relationship Id="rId4" Type="http://schemas.openxmlformats.org/officeDocument/2006/relationships/image" Target="../media/image83.jpeg"/><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image" Target="../media/image8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53.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96.xml"/><Relationship Id="rId7" Type="http://schemas.openxmlformats.org/officeDocument/2006/relationships/image" Target="../media/image84.jpeg"/><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9" Type="http://schemas.openxmlformats.org/officeDocument/2006/relationships/image" Target="../media/image90.png"/><Relationship Id="rId8" Type="http://schemas.openxmlformats.org/officeDocument/2006/relationships/image" Target="../media/image89.png"/><Relationship Id="rId7" Type="http://schemas.openxmlformats.org/officeDocument/2006/relationships/image" Target="../media/image88.png"/><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microsoft.com/office/2007/relationships/media" Target="../media/media2.mp3"/><Relationship Id="rId2" Type="http://schemas.openxmlformats.org/officeDocument/2006/relationships/audio" Target="../media/media2.mp3"/><Relationship Id="rId14" Type="http://schemas.openxmlformats.org/officeDocument/2006/relationships/notesSlide" Target="../notesSlides/notesSlide11.xml"/><Relationship Id="rId13" Type="http://schemas.openxmlformats.org/officeDocument/2006/relationships/slideLayout" Target="../slideLayouts/slideLayout122.xml"/><Relationship Id="rId12" Type="http://schemas.openxmlformats.org/officeDocument/2006/relationships/image" Target="../media/image63.png"/><Relationship Id="rId11" Type="http://schemas.openxmlformats.org/officeDocument/2006/relationships/image" Target="../media/image92.png"/><Relationship Id="rId10" Type="http://schemas.openxmlformats.org/officeDocument/2006/relationships/image" Target="../media/image91.png"/><Relationship Id="rId1" Type="http://schemas.openxmlformats.org/officeDocument/2006/relationships/image" Target="../media/image42.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34.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9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image" Target="../media/image94.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0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slide" Target="slide1.xml"/><Relationship Id="rId1" Type="http://schemas.openxmlformats.org/officeDocument/2006/relationships/image" Target="../media/image9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7.xml"/><Relationship Id="rId1" Type="http://schemas.openxmlformats.org/officeDocument/2006/relationships/image" Target="../media/image9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7.xml"/><Relationship Id="rId1" Type="http://schemas.openxmlformats.org/officeDocument/2006/relationships/image" Target="../media/image9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7.xml"/><Relationship Id="rId1" Type="http://schemas.openxmlformats.org/officeDocument/2006/relationships/image" Target="../media/image100.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6.xml"/><Relationship Id="rId2" Type="http://schemas.openxmlformats.org/officeDocument/2006/relationships/image" Target="../media/image63.png"/><Relationship Id="rId1" Type="http://schemas.openxmlformats.org/officeDocument/2006/relationships/image" Target="../media/image101.jpeg"/></Relationships>
</file>

<file path=ppt/slides/_rels/slide3.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jpeg"/><Relationship Id="rId7" Type="http://schemas.openxmlformats.org/officeDocument/2006/relationships/image" Target="../media/image61.jpeg"/><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 Id="rId3" Type="http://schemas.openxmlformats.org/officeDocument/2006/relationships/image" Target="../media/image57.jpeg"/><Relationship Id="rId2" Type="http://schemas.openxmlformats.org/officeDocument/2006/relationships/image" Target="../media/image56.jpeg"/><Relationship Id="rId11" Type="http://schemas.openxmlformats.org/officeDocument/2006/relationships/notesSlide" Target="../notesSlides/notesSlide1.xml"/><Relationship Id="rId10" Type="http://schemas.openxmlformats.org/officeDocument/2006/relationships/slideLayout" Target="../slideLayouts/slideLayout49.xml"/><Relationship Id="rId1" Type="http://schemas.openxmlformats.org/officeDocument/2006/relationships/image" Target="../media/image55.jpe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96.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image" Target="../media/image103.jpeg"/><Relationship Id="rId3" Type="http://schemas.openxmlformats.org/officeDocument/2006/relationships/tags" Target="../tags/tag26.xml"/><Relationship Id="rId2" Type="http://schemas.openxmlformats.org/officeDocument/2006/relationships/image" Target="../media/image102.jpeg"/><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9.xml"/><Relationship Id="rId3" Type="http://schemas.openxmlformats.org/officeDocument/2006/relationships/image" Target="../media/image104.png"/><Relationship Id="rId2" Type="http://schemas.microsoft.com/office/2007/relationships/media" Target="../media/media3.mp4"/><Relationship Id="rId1" Type="http://schemas.openxmlformats.org/officeDocument/2006/relationships/video" Target="../media/media3.mp4"/></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9.xml"/><Relationship Id="rId1" Type="http://schemas.openxmlformats.org/officeDocument/2006/relationships/image" Target="../media/image105.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9.xml"/><Relationship Id="rId1" Type="http://schemas.openxmlformats.org/officeDocument/2006/relationships/image" Target="../media/image10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9.xml"/><Relationship Id="rId1"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9.xml"/><Relationship Id="rId1" Type="http://schemas.openxmlformats.org/officeDocument/2006/relationships/image" Target="../media/image6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0.png"/><Relationship Id="rId2" Type="http://schemas.openxmlformats.org/officeDocument/2006/relationships/tags" Target="../tags/tag29.xml"/><Relationship Id="rId1" Type="http://schemas.openxmlformats.org/officeDocument/2006/relationships/image" Target="../media/image6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9.xml"/><Relationship Id="rId1" Type="http://schemas.openxmlformats.org/officeDocument/2006/relationships/image" Target="../media/image6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18.xml"/><Relationship Id="rId6" Type="http://schemas.openxmlformats.org/officeDocument/2006/relationships/image" Target="../media/image63.png"/><Relationship Id="rId5" Type="http://schemas.openxmlformats.org/officeDocument/2006/relationships/image" Target="../media/image67.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66.png"/><Relationship Id="rId1" Type="http://schemas.openxmlformats.org/officeDocument/2006/relationships/image" Target="../media/image65.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69.png"/><Relationship Id="rId1" Type="http://schemas.openxmlformats.org/officeDocument/2006/relationships/image" Target="../media/image6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0.png"/><Relationship Id="rId2" Type="http://schemas.openxmlformats.org/officeDocument/2006/relationships/tags" Target="../tags/tag5.xml"/><Relationship Id="rId1" Type="http://schemas.openxmlformats.org/officeDocument/2006/relationships/image" Target="../media/image6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0.png"/><Relationship Id="rId2" Type="http://schemas.openxmlformats.org/officeDocument/2006/relationships/tags" Target="../tags/tag6.xml"/><Relationship Id="rId1"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0" name="图像" descr="图像"/>
          <p:cNvPicPr>
            <a:picLocks noChangeAspect="1"/>
          </p:cNvPicPr>
          <p:nvPr/>
        </p:nvPicPr>
        <p:blipFill>
          <a:blip r:embed="rId1"/>
          <a:stretch>
            <a:fillRect/>
          </a:stretch>
        </p:blipFill>
        <p:spPr>
          <a:xfrm>
            <a:off x="0" y="15875"/>
            <a:ext cx="12192001" cy="6826251"/>
          </a:xfrm>
          <a:prstGeom prst="rect">
            <a:avLst/>
          </a:prstGeom>
          <a:ln w="12700">
            <a:miter lim="400000"/>
            <a:headEnd/>
            <a:tailEnd/>
          </a:ln>
        </p:spPr>
      </p:pic>
      <p:pic>
        <p:nvPicPr>
          <p:cNvPr id="61" name="图像" descr="图像"/>
          <p:cNvPicPr>
            <a:picLocks noChangeAspect="1"/>
          </p:cNvPicPr>
          <p:nvPr/>
        </p:nvPicPr>
        <p:blipFill>
          <a:blip r:embed="rId2"/>
          <a:stretch>
            <a:fillRect/>
          </a:stretch>
        </p:blipFill>
        <p:spPr>
          <a:xfrm>
            <a:off x="-1" y="755656"/>
            <a:ext cx="12192001" cy="6858001"/>
          </a:xfrm>
          <a:prstGeom prst="rect">
            <a:avLst/>
          </a:prstGeom>
          <a:ln w="12700">
            <a:miter lim="400000"/>
            <a:headEnd/>
            <a:tailEnd/>
          </a:ln>
        </p:spPr>
      </p:pic>
      <p:sp>
        <p:nvSpPr>
          <p:cNvPr id="63" name="Here is some text introduction"/>
          <p:cNvSpPr txBox="1"/>
          <p:nvPr/>
        </p:nvSpPr>
        <p:spPr>
          <a:xfrm>
            <a:off x="4826254" y="3943979"/>
            <a:ext cx="2540000" cy="481330"/>
          </a:xfrm>
          <a:prstGeom prst="rect">
            <a:avLst/>
          </a:prstGeom>
          <a:ln w="12700">
            <a:miter lim="400000"/>
          </a:ln>
        </p:spPr>
        <p:txBody>
          <a:bodyPr wrap="none" lIns="25400" tIns="25400" rIns="25400" bIns="25400" anchor="ctr">
            <a:spAutoFit/>
          </a:bodyPr>
          <a:lstStyle>
            <a:lvl1pPr>
              <a:defRPr sz="8000" b="0">
                <a:solidFill>
                  <a:srgbClr val="FFFFFF"/>
                </a:solidFill>
              </a:defRPr>
            </a:lvl1pPr>
          </a:lstStyle>
          <a:p>
            <a:r>
              <a:rPr 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Global Village</a:t>
            </a:r>
            <a:endParaRPr 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3" name="文本框 2"/>
          <p:cNvSpPr txBox="1"/>
          <p:nvPr/>
        </p:nvSpPr>
        <p:spPr>
          <a:xfrm>
            <a:off x="1805305" y="1655128"/>
            <a:ext cx="8581390" cy="19481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50800" tIns="50800" rIns="50800" bIns="50800" numCol="1" spcCol="38100" rtlCol="0" anchor="ctr" forceAA="0" upright="0">
            <a:spAutoFit/>
          </a:bodyPr>
          <a:p>
            <a:pPr marL="0" marR="0" indent="0" algn="ctr" defTabSz="825500" rtl="0" fontAlgn="auto" latinLnBrk="0" hangingPunct="0">
              <a:lnSpc>
                <a:spcPct val="100000"/>
              </a:lnSpc>
              <a:spcBef>
                <a:spcPts val="0"/>
              </a:spcBef>
              <a:spcAft>
                <a:spcPts val="0"/>
              </a:spcAft>
              <a:buClrTx/>
              <a:buSzTx/>
              <a:buFontTx/>
              <a:buNone/>
            </a:pPr>
            <a:r>
              <a:rPr kumimoji="0" lang="zh-CN" altLang="en-US" sz="6000" b="1" i="0" u="none" strike="noStrike" cap="none" spc="0" normalizeH="0" baseline="0">
                <a:ln w="9525" cmpd="sng">
                  <a:solidFill>
                    <a:schemeClr val="accent1"/>
                  </a:solidFill>
                  <a:prstDash val="solid"/>
                </a:ln>
                <a:solidFill>
                  <a:srgbClr val="70AD47">
                    <a:tint val="1000"/>
                  </a:srgbClr>
                </a:solidFill>
                <a:effectLst>
                  <a:glow rad="38100">
                    <a:schemeClr val="accent1">
                      <a:alpha val="40000"/>
                    </a:schemeClr>
                  </a:glow>
                </a:effectLst>
                <a:uFillTx/>
                <a:latin typeface="Helvetica Neue"/>
                <a:ea typeface="Helvetica Neue"/>
                <a:cs typeface="Helvetica Neue"/>
                <a:sym typeface="Helvetica Neue"/>
              </a:rPr>
              <a:t>第一课</a:t>
            </a:r>
            <a:endParaRPr kumimoji="0" lang="zh-CN" altLang="en-US" sz="6000" b="1" i="0" u="none" strike="noStrike" cap="none" spc="0" normalizeH="0" baseline="0">
              <a:ln w="9525" cmpd="sng">
                <a:solidFill>
                  <a:schemeClr val="accent1"/>
                </a:solidFill>
                <a:prstDash val="solid"/>
              </a:ln>
              <a:solidFill>
                <a:srgbClr val="70AD47">
                  <a:tint val="1000"/>
                </a:srgbClr>
              </a:solidFill>
              <a:effectLst>
                <a:glow rad="38100">
                  <a:schemeClr val="accent1">
                    <a:alpha val="40000"/>
                  </a:schemeClr>
                </a:glow>
              </a:effectLst>
              <a:uFillTx/>
              <a:latin typeface="Helvetica Neue"/>
              <a:ea typeface="Helvetica Neue"/>
              <a:cs typeface="Helvetica Neue"/>
              <a:sym typeface="Helvetica Neue"/>
            </a:endParaRPr>
          </a:p>
          <a:p>
            <a:pPr marL="0" marR="0" indent="0" algn="ctr" defTabSz="825500" rtl="0" fontAlgn="auto" latinLnBrk="0" hangingPunct="0">
              <a:lnSpc>
                <a:spcPct val="100000"/>
              </a:lnSpc>
              <a:spcBef>
                <a:spcPts val="0"/>
              </a:spcBef>
              <a:spcAft>
                <a:spcPts val="0"/>
              </a:spcAft>
              <a:buClrTx/>
              <a:buSzTx/>
              <a:buFontTx/>
              <a:buNone/>
            </a:pPr>
            <a:r>
              <a:rPr kumimoji="0" lang="zh-CN" altLang="en-US" sz="6000" b="1" i="0" u="none" strike="noStrike" cap="none" spc="0" normalizeH="0" baseline="0">
                <a:ln w="9525" cmpd="sng">
                  <a:solidFill>
                    <a:schemeClr val="accent1"/>
                  </a:solidFill>
                  <a:prstDash val="solid"/>
                </a:ln>
                <a:solidFill>
                  <a:srgbClr val="70AD47">
                    <a:tint val="1000"/>
                  </a:srgbClr>
                </a:solidFill>
                <a:effectLst>
                  <a:glow rad="38100">
                    <a:schemeClr val="accent1">
                      <a:alpha val="40000"/>
                    </a:schemeClr>
                  </a:glow>
                </a:effectLst>
                <a:uFillTx/>
                <a:latin typeface="Helvetica Neue"/>
                <a:ea typeface="Helvetica Neue"/>
                <a:cs typeface="Helvetica Neue"/>
                <a:sym typeface="Helvetica Neue"/>
              </a:rPr>
              <a:t>同住地球村</a:t>
            </a:r>
            <a:endParaRPr kumimoji="0" lang="zh-CN" altLang="en-US" sz="6000" b="1" i="0" u="none" strike="noStrike" cap="none" spc="0" normalizeH="0" baseline="0">
              <a:ln w="9525" cmpd="sng">
                <a:solidFill>
                  <a:schemeClr val="accent1"/>
                </a:solidFill>
                <a:prstDash val="solid"/>
              </a:ln>
              <a:solidFill>
                <a:srgbClr val="70AD47">
                  <a:tint val="1000"/>
                </a:srgbClr>
              </a:solidFill>
              <a:effectLst>
                <a:glow rad="38100">
                  <a:schemeClr val="accent1">
                    <a:alpha val="40000"/>
                  </a:schemeClr>
                </a:glow>
              </a:effectLst>
              <a:uFillTx/>
              <a:latin typeface="Helvetica Neue"/>
              <a:ea typeface="Helvetica Neue"/>
              <a:cs typeface="Helvetica Neue"/>
              <a:sym typeface="Helvetica Neue"/>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23"/>
          <p:cNvSpPr txBox="1"/>
          <p:nvPr/>
        </p:nvSpPr>
        <p:spPr>
          <a:xfrm>
            <a:off x="833095" y="460512"/>
            <a:ext cx="7737700" cy="530860"/>
          </a:xfrm>
          <a:prstGeom prst="rect">
            <a:avLst/>
          </a:prstGeom>
          <a:noFill/>
        </p:spPr>
        <p:txBody>
          <a:bodyPr wrap="square" lIns="121872" tIns="60934" rIns="121872" bIns="60934">
            <a:spAutoFit/>
          </a:bodyPr>
          <a:lstStyle/>
          <a:p>
            <a:r>
              <a:rPr lang="zh-CN" altLang="en-US" sz="266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认真独立完成以下内容：</a:t>
            </a:r>
            <a:endParaRPr lang="zh-CN" altLang="en-US" sz="266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24756" y="446676"/>
            <a:ext cx="807228" cy="4995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24756" y="6459940"/>
            <a:ext cx="12216756" cy="3980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2" name="Picture 2" descr="E:\0000000我图PPT\00001PNG素材\01党委政府\华表6054.png"/>
          <p:cNvPicPr>
            <a:picLocks noChangeAspect="1" noChangeArrowheads="1"/>
          </p:cNvPicPr>
          <p:nvPr/>
        </p:nvPicPr>
        <p:blipFill>
          <a:blip r:embed="rId1"/>
          <a:srcRect/>
          <a:stretch>
            <a:fillRect/>
          </a:stretch>
        </p:blipFill>
        <p:spPr bwMode="auto">
          <a:xfrm>
            <a:off x="10827224" y="4905488"/>
            <a:ext cx="1364776" cy="1969347"/>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2"/>
          <a:srcRect/>
          <a:stretch>
            <a:fillRect/>
          </a:stretch>
        </p:blipFill>
        <p:spPr>
          <a:xfrm>
            <a:off x="-24756" y="4800243"/>
            <a:ext cx="2636471" cy="2057757"/>
          </a:xfrm>
          <a:prstGeom prst="rect">
            <a:avLst/>
          </a:prstGeom>
        </p:spPr>
      </p:pic>
      <p:sp>
        <p:nvSpPr>
          <p:cNvPr id="4" name="五边形 3"/>
          <p:cNvSpPr/>
          <p:nvPr/>
        </p:nvSpPr>
        <p:spPr>
          <a:xfrm>
            <a:off x="5257289" y="2690673"/>
            <a:ext cx="1601351" cy="1525096"/>
          </a:xfrm>
          <a:prstGeom prst="pen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3335020" y="897255"/>
            <a:ext cx="5812155" cy="707390"/>
          </a:xfrm>
          <a:prstGeom prst="rect">
            <a:avLst/>
          </a:prstGeom>
        </p:spPr>
        <p:txBody>
          <a:bodyPr wrap="square">
            <a:spAutoFit/>
          </a:bodyPr>
          <a:lstStyle/>
          <a:p>
            <a:pPr algn="ctr">
              <a:lnSpc>
                <a:spcPct val="150000"/>
              </a:lnSpc>
            </a:pPr>
            <a:r>
              <a:rPr lang="zh-CN" altLang="en-US" sz="2665" b="1" dirty="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一、当今世界格局发生了怎样的变化？</a:t>
            </a:r>
            <a:endParaRPr lang="zh-CN" altLang="en-US" sz="2665" b="1" dirty="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128693" y="2224617"/>
            <a:ext cx="4919133" cy="1323340"/>
          </a:xfrm>
          <a:prstGeom prst="rect">
            <a:avLst/>
          </a:prstGeom>
        </p:spPr>
        <p:txBody>
          <a:bodyPr wrap="square">
            <a:spAutoFit/>
          </a:bodyPr>
          <a:lstStyle/>
          <a:p>
            <a:pPr algn="ctr">
              <a:lnSpc>
                <a:spcPct val="150000"/>
              </a:lnSpc>
            </a:pPr>
            <a:r>
              <a:rPr lang="zh-CN" altLang="en-US" sz="2665"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二、世界多极化的原因</a:t>
            </a:r>
            <a:endParaRPr lang="zh-CN" altLang="en-US" sz="2665"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endParaRPr>
          </a:p>
          <a:p>
            <a:pPr algn="ctr">
              <a:lnSpc>
                <a:spcPct val="150000"/>
              </a:lnSpc>
            </a:pPr>
            <a:r>
              <a:rPr lang="zh-CN" altLang="en-US" sz="2665"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及其作用。</a:t>
            </a:r>
            <a:endParaRPr lang="zh-CN" altLang="en-US" sz="2665" b="1"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endParaRPr>
          </a:p>
        </p:txBody>
      </p:sp>
      <p:sp>
        <p:nvSpPr>
          <p:cNvPr id="7" name="矩形 6"/>
          <p:cNvSpPr/>
          <p:nvPr/>
        </p:nvSpPr>
        <p:spPr>
          <a:xfrm>
            <a:off x="7250309" y="2532141"/>
            <a:ext cx="4340083" cy="1323340"/>
          </a:xfrm>
          <a:prstGeom prst="rect">
            <a:avLst/>
          </a:prstGeom>
        </p:spPr>
        <p:txBody>
          <a:bodyPr wrap="square">
            <a:spAutoFit/>
          </a:bodyPr>
          <a:lstStyle/>
          <a:p>
            <a:pPr algn="ctr">
              <a:lnSpc>
                <a:spcPct val="150000"/>
              </a:lnSpc>
            </a:pPr>
            <a:r>
              <a:rPr lang="zh-CN" altLang="en-US" sz="2665" b="1"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rPr>
              <a:t>三、当今人类社会为什么</a:t>
            </a:r>
            <a:endParaRPr lang="zh-CN" altLang="en-US" sz="2665" b="1"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665" b="1"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rPr>
              <a:t>不断探索新的互动方式？</a:t>
            </a:r>
            <a:endParaRPr lang="zh-CN" altLang="en-US" sz="2665" b="1" dirty="0">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a:off x="1026696" y="4330760"/>
            <a:ext cx="4374539" cy="707390"/>
          </a:xfrm>
          <a:prstGeom prst="rect">
            <a:avLst/>
          </a:prstGeom>
        </p:spPr>
        <p:txBody>
          <a:bodyPr wrap="square">
            <a:spAutoFit/>
          </a:bodyPr>
          <a:lstStyle/>
          <a:p>
            <a:pPr algn="ctr">
              <a:lnSpc>
                <a:spcPct val="150000"/>
              </a:lnSpc>
            </a:pPr>
            <a:r>
              <a:rPr lang="zh-CN" altLang="en-US" sz="2665"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四、当今世界国家间的关系？</a:t>
            </a:r>
            <a:endParaRPr lang="zh-CN" altLang="en-US" sz="2665"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6934944" y="3855965"/>
            <a:ext cx="4340083" cy="1939925"/>
          </a:xfrm>
          <a:prstGeom prst="rect">
            <a:avLst/>
          </a:prstGeom>
        </p:spPr>
        <p:txBody>
          <a:bodyPr wrap="square">
            <a:spAutoFit/>
          </a:bodyPr>
          <a:lstStyle/>
          <a:p>
            <a:pPr>
              <a:lnSpc>
                <a:spcPct val="150000"/>
              </a:lnSpc>
            </a:pPr>
            <a:endParaRPr lang="zh-CN" altLang="en-US" sz="2665" b="1" dirty="0">
              <a:solidFill>
                <a:schemeClr val="accent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a:p>
            <a:pPr>
              <a:lnSpc>
                <a:spcPct val="150000"/>
              </a:lnSpc>
            </a:pPr>
            <a:r>
              <a:rPr lang="zh-CN" altLang="en-US" sz="2665" b="1" dirty="0">
                <a:solidFill>
                  <a:schemeClr val="accent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五、中国应对世界复杂多变坚持什么政策？</a:t>
            </a:r>
            <a:endParaRPr lang="zh-CN" altLang="en-US" sz="2665" b="1" dirty="0">
              <a:solidFill>
                <a:schemeClr val="accent6"/>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4" name="椭圆 13"/>
          <p:cNvSpPr/>
          <p:nvPr/>
        </p:nvSpPr>
        <p:spPr>
          <a:xfrm>
            <a:off x="5848043" y="2210505"/>
            <a:ext cx="449179" cy="4491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5873567" y="2250648"/>
            <a:ext cx="369570" cy="337185"/>
          </a:xfrm>
          <a:prstGeom prst="rect">
            <a:avLst/>
          </a:prstGeom>
        </p:spPr>
        <p:txBody>
          <a:bodyPr wrap="none">
            <a:spAutoFit/>
          </a:bodyPr>
          <a:lstStyle/>
          <a:p>
            <a:r>
              <a:rPr lang="en-US" altLang="zh-CN" sz="1600" dirty="0">
                <a:solidFill>
                  <a:srgbClr val="2B2B2B"/>
                </a:solidFill>
                <a:latin typeface="Impact" panose="020B0806030902050204" pitchFamily="34" charset="0"/>
                <a:ea typeface="微软雅黑" panose="020B0503020204020204" pitchFamily="34" charset="-122"/>
              </a:rPr>
              <a:t>01</a:t>
            </a:r>
            <a:endParaRPr lang="zh-CN" altLang="en-US" sz="1600" dirty="0">
              <a:latin typeface="Impact" panose="020B0806030902050204" pitchFamily="34" charset="0"/>
            </a:endParaRPr>
          </a:p>
        </p:txBody>
      </p:sp>
      <p:sp>
        <p:nvSpPr>
          <p:cNvPr id="18" name="椭圆 17"/>
          <p:cNvSpPr/>
          <p:nvPr/>
        </p:nvSpPr>
        <p:spPr>
          <a:xfrm>
            <a:off x="4790511" y="2993085"/>
            <a:ext cx="449179" cy="4491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a:off x="4816035" y="3033228"/>
            <a:ext cx="394335" cy="337185"/>
          </a:xfrm>
          <a:prstGeom prst="rect">
            <a:avLst/>
          </a:prstGeom>
        </p:spPr>
        <p:txBody>
          <a:bodyPr wrap="none">
            <a:spAutoFit/>
          </a:bodyPr>
          <a:lstStyle/>
          <a:p>
            <a:r>
              <a:rPr lang="en-US" altLang="zh-CN" sz="1600" dirty="0">
                <a:solidFill>
                  <a:srgbClr val="2B2B2B"/>
                </a:solidFill>
                <a:latin typeface="Impact" panose="020B0806030902050204" pitchFamily="34" charset="0"/>
                <a:ea typeface="微软雅黑" panose="020B0503020204020204" pitchFamily="34" charset="-122"/>
              </a:rPr>
              <a:t>02</a:t>
            </a:r>
            <a:endParaRPr lang="zh-CN" altLang="en-US" sz="1600" dirty="0">
              <a:latin typeface="Impact" panose="020B0806030902050204" pitchFamily="34" charset="0"/>
            </a:endParaRPr>
          </a:p>
        </p:txBody>
      </p:sp>
      <p:sp>
        <p:nvSpPr>
          <p:cNvPr id="20" name="椭圆 19"/>
          <p:cNvSpPr/>
          <p:nvPr/>
        </p:nvSpPr>
        <p:spPr>
          <a:xfrm>
            <a:off x="6887375" y="2991577"/>
            <a:ext cx="449179" cy="4491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6912899" y="3031720"/>
            <a:ext cx="400050" cy="337185"/>
          </a:xfrm>
          <a:prstGeom prst="rect">
            <a:avLst/>
          </a:prstGeom>
        </p:spPr>
        <p:txBody>
          <a:bodyPr wrap="none">
            <a:spAutoFit/>
          </a:bodyPr>
          <a:lstStyle/>
          <a:p>
            <a:r>
              <a:rPr lang="en-US" altLang="zh-CN" sz="1600" dirty="0">
                <a:solidFill>
                  <a:srgbClr val="2B2B2B"/>
                </a:solidFill>
                <a:latin typeface="Impact" panose="020B0806030902050204" pitchFamily="34" charset="0"/>
                <a:ea typeface="微软雅黑" panose="020B0503020204020204" pitchFamily="34" charset="-122"/>
              </a:rPr>
              <a:t>03</a:t>
            </a:r>
            <a:endParaRPr lang="zh-CN" altLang="en-US" sz="1600" dirty="0">
              <a:latin typeface="Impact" panose="020B0806030902050204" pitchFamily="34" charset="0"/>
            </a:endParaRPr>
          </a:p>
        </p:txBody>
      </p:sp>
      <p:sp>
        <p:nvSpPr>
          <p:cNvPr id="22" name="椭圆 21"/>
          <p:cNvSpPr/>
          <p:nvPr/>
        </p:nvSpPr>
        <p:spPr>
          <a:xfrm>
            <a:off x="5177765" y="4215855"/>
            <a:ext cx="449179" cy="4491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5203289" y="4255997"/>
            <a:ext cx="393700" cy="337185"/>
          </a:xfrm>
          <a:prstGeom prst="rect">
            <a:avLst/>
          </a:prstGeom>
        </p:spPr>
        <p:txBody>
          <a:bodyPr wrap="none">
            <a:spAutoFit/>
          </a:bodyPr>
          <a:lstStyle/>
          <a:p>
            <a:r>
              <a:rPr lang="en-US" altLang="zh-CN" sz="1600" dirty="0">
                <a:solidFill>
                  <a:srgbClr val="2B2B2B"/>
                </a:solidFill>
                <a:latin typeface="Impact" panose="020B0806030902050204" pitchFamily="34" charset="0"/>
                <a:ea typeface="微软雅黑" panose="020B0503020204020204" pitchFamily="34" charset="-122"/>
              </a:rPr>
              <a:t>04</a:t>
            </a:r>
            <a:endParaRPr lang="zh-CN" altLang="en-US" sz="1600" dirty="0">
              <a:latin typeface="Impact" panose="020B0806030902050204" pitchFamily="34" charset="0"/>
            </a:endParaRPr>
          </a:p>
        </p:txBody>
      </p:sp>
      <p:sp>
        <p:nvSpPr>
          <p:cNvPr id="24" name="椭圆 23"/>
          <p:cNvSpPr/>
          <p:nvPr/>
        </p:nvSpPr>
        <p:spPr>
          <a:xfrm>
            <a:off x="6485692" y="4180628"/>
            <a:ext cx="449179" cy="4491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6511216" y="4220771"/>
            <a:ext cx="401320" cy="337185"/>
          </a:xfrm>
          <a:prstGeom prst="rect">
            <a:avLst/>
          </a:prstGeom>
        </p:spPr>
        <p:txBody>
          <a:bodyPr wrap="none">
            <a:spAutoFit/>
          </a:bodyPr>
          <a:lstStyle/>
          <a:p>
            <a:r>
              <a:rPr lang="en-US" altLang="zh-CN" sz="1600" dirty="0">
                <a:solidFill>
                  <a:srgbClr val="2B2B2B"/>
                </a:solidFill>
                <a:latin typeface="Impact" panose="020B0806030902050204" pitchFamily="34" charset="0"/>
                <a:ea typeface="微软雅黑" panose="020B0503020204020204" pitchFamily="34" charset="-122"/>
              </a:rPr>
              <a:t>05</a:t>
            </a:r>
            <a:endParaRPr lang="zh-CN" altLang="en-US" sz="1600" dirty="0">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42"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 calcmode="lin" valueType="num">
                                      <p:cBhvr>
                                        <p:cTn id="35" dur="500" fill="hold"/>
                                        <p:tgtEl>
                                          <p:spTgt spid="14"/>
                                        </p:tgtEl>
                                        <p:attrNameLst>
                                          <p:attrName>style.rotation</p:attrName>
                                        </p:attrNameLst>
                                      </p:cBhvr>
                                      <p:tavLst>
                                        <p:tav tm="0">
                                          <p:val>
                                            <p:fltVal val="360"/>
                                          </p:val>
                                        </p:tav>
                                        <p:tav tm="100000">
                                          <p:val>
                                            <p:fltVal val="0"/>
                                          </p:val>
                                        </p:tav>
                                      </p:tavLst>
                                    </p:anim>
                                    <p:animEffect transition="in" filter="fade">
                                      <p:cBhvr>
                                        <p:cTn id="36" dur="500"/>
                                        <p:tgtEl>
                                          <p:spTgt spid="14"/>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 calcmode="lin" valueType="num">
                                      <p:cBhvr>
                                        <p:cTn id="41" dur="500" fill="hold"/>
                                        <p:tgtEl>
                                          <p:spTgt spid="16"/>
                                        </p:tgtEl>
                                        <p:attrNameLst>
                                          <p:attrName>style.rotation</p:attrName>
                                        </p:attrNameLst>
                                      </p:cBhvr>
                                      <p:tavLst>
                                        <p:tav tm="0">
                                          <p:val>
                                            <p:fltVal val="360"/>
                                          </p:val>
                                        </p:tav>
                                        <p:tav tm="100000">
                                          <p:val>
                                            <p:fltVal val="0"/>
                                          </p:val>
                                        </p:tav>
                                      </p:tavLst>
                                    </p:anim>
                                    <p:animEffect transition="in" filter="fade">
                                      <p:cBhvr>
                                        <p:cTn id="42" dur="500"/>
                                        <p:tgtEl>
                                          <p:spTgt spid="1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style.rotation</p:attrName>
                                        </p:attrNameLst>
                                      </p:cBhvr>
                                      <p:tavLst>
                                        <p:tav tm="0">
                                          <p:val>
                                            <p:fltVal val="360"/>
                                          </p:val>
                                        </p:tav>
                                        <p:tav tm="100000">
                                          <p:val>
                                            <p:fltVal val="0"/>
                                          </p:val>
                                        </p:tav>
                                      </p:tavLst>
                                    </p:anim>
                                    <p:animEffect transition="in" filter="fade">
                                      <p:cBhvr>
                                        <p:cTn id="48" dur="500"/>
                                        <p:tgtEl>
                                          <p:spTgt spid="1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 calcmode="lin" valueType="num">
                                      <p:cBhvr>
                                        <p:cTn id="53" dur="500" fill="hold"/>
                                        <p:tgtEl>
                                          <p:spTgt spid="19"/>
                                        </p:tgtEl>
                                        <p:attrNameLst>
                                          <p:attrName>style.rotation</p:attrName>
                                        </p:attrNameLst>
                                      </p:cBhvr>
                                      <p:tavLst>
                                        <p:tav tm="0">
                                          <p:val>
                                            <p:fltVal val="360"/>
                                          </p:val>
                                        </p:tav>
                                        <p:tav tm="100000">
                                          <p:val>
                                            <p:fltVal val="0"/>
                                          </p:val>
                                        </p:tav>
                                      </p:tavLst>
                                    </p:anim>
                                    <p:animEffect transition="in" filter="fade">
                                      <p:cBhvr>
                                        <p:cTn id="54" dur="500"/>
                                        <p:tgtEl>
                                          <p:spTgt spid="1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 calcmode="lin" valueType="num">
                                      <p:cBhvr>
                                        <p:cTn id="59" dur="500" fill="hold"/>
                                        <p:tgtEl>
                                          <p:spTgt spid="20"/>
                                        </p:tgtEl>
                                        <p:attrNameLst>
                                          <p:attrName>style.rotation</p:attrName>
                                        </p:attrNameLst>
                                      </p:cBhvr>
                                      <p:tavLst>
                                        <p:tav tm="0">
                                          <p:val>
                                            <p:fltVal val="360"/>
                                          </p:val>
                                        </p:tav>
                                        <p:tav tm="100000">
                                          <p:val>
                                            <p:fltVal val="0"/>
                                          </p:val>
                                        </p:tav>
                                      </p:tavLst>
                                    </p:anim>
                                    <p:animEffect transition="in" filter="fade">
                                      <p:cBhvr>
                                        <p:cTn id="60" dur="500"/>
                                        <p:tgtEl>
                                          <p:spTgt spid="20"/>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 calcmode="lin" valueType="num">
                                      <p:cBhvr>
                                        <p:cTn id="65" dur="500" fill="hold"/>
                                        <p:tgtEl>
                                          <p:spTgt spid="21"/>
                                        </p:tgtEl>
                                        <p:attrNameLst>
                                          <p:attrName>style.rotation</p:attrName>
                                        </p:attrNameLst>
                                      </p:cBhvr>
                                      <p:tavLst>
                                        <p:tav tm="0">
                                          <p:val>
                                            <p:fltVal val="360"/>
                                          </p:val>
                                        </p:tav>
                                        <p:tav tm="100000">
                                          <p:val>
                                            <p:fltVal val="0"/>
                                          </p:val>
                                        </p:tav>
                                      </p:tavLst>
                                    </p:anim>
                                    <p:animEffect transition="in" filter="fade">
                                      <p:cBhvr>
                                        <p:cTn id="66" dur="500"/>
                                        <p:tgtEl>
                                          <p:spTgt spid="2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 calcmode="lin" valueType="num">
                                      <p:cBhvr>
                                        <p:cTn id="71" dur="500" fill="hold"/>
                                        <p:tgtEl>
                                          <p:spTgt spid="22"/>
                                        </p:tgtEl>
                                        <p:attrNameLst>
                                          <p:attrName>style.rotation</p:attrName>
                                        </p:attrNameLst>
                                      </p:cBhvr>
                                      <p:tavLst>
                                        <p:tav tm="0">
                                          <p:val>
                                            <p:fltVal val="360"/>
                                          </p:val>
                                        </p:tav>
                                        <p:tav tm="100000">
                                          <p:val>
                                            <p:fltVal val="0"/>
                                          </p:val>
                                        </p:tav>
                                      </p:tavLst>
                                    </p:anim>
                                    <p:animEffect transition="in" filter="fade">
                                      <p:cBhvr>
                                        <p:cTn id="72" dur="500"/>
                                        <p:tgtEl>
                                          <p:spTgt spid="22"/>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 calcmode="lin" valueType="num">
                                      <p:cBhvr>
                                        <p:cTn id="77" dur="500" fill="hold"/>
                                        <p:tgtEl>
                                          <p:spTgt spid="23"/>
                                        </p:tgtEl>
                                        <p:attrNameLst>
                                          <p:attrName>style.rotation</p:attrName>
                                        </p:attrNameLst>
                                      </p:cBhvr>
                                      <p:tavLst>
                                        <p:tav tm="0">
                                          <p:val>
                                            <p:fltVal val="360"/>
                                          </p:val>
                                        </p:tav>
                                        <p:tav tm="100000">
                                          <p:val>
                                            <p:fltVal val="0"/>
                                          </p:val>
                                        </p:tav>
                                      </p:tavLst>
                                    </p:anim>
                                    <p:animEffect transition="in" filter="fade">
                                      <p:cBhvr>
                                        <p:cTn id="78" dur="500"/>
                                        <p:tgtEl>
                                          <p:spTgt spid="23"/>
                                        </p:tgtEl>
                                      </p:cBhvr>
                                    </p:animEffect>
                                  </p:childTnLst>
                                </p:cTn>
                              </p:par>
                              <p:par>
                                <p:cTn id="79" presetID="49" presetClass="entr" presetSubtype="0" decel="10000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 calcmode="lin" valueType="num">
                                      <p:cBhvr>
                                        <p:cTn id="83" dur="500" fill="hold"/>
                                        <p:tgtEl>
                                          <p:spTgt spid="24"/>
                                        </p:tgtEl>
                                        <p:attrNameLst>
                                          <p:attrName>style.rotation</p:attrName>
                                        </p:attrNameLst>
                                      </p:cBhvr>
                                      <p:tavLst>
                                        <p:tav tm="0">
                                          <p:val>
                                            <p:fltVal val="360"/>
                                          </p:val>
                                        </p:tav>
                                        <p:tav tm="100000">
                                          <p:val>
                                            <p:fltVal val="0"/>
                                          </p:val>
                                        </p:tav>
                                      </p:tavLst>
                                    </p:anim>
                                    <p:animEffect transition="in" filter="fade">
                                      <p:cBhvr>
                                        <p:cTn id="84" dur="500"/>
                                        <p:tgtEl>
                                          <p:spTgt spid="24"/>
                                        </p:tgtEl>
                                      </p:cBhvr>
                                    </p:animEffect>
                                  </p:childTnLst>
                                </p:cTn>
                              </p:par>
                              <p:par>
                                <p:cTn id="85" presetID="49" presetClass="entr" presetSubtype="0" decel="100000"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 calcmode="lin" valueType="num">
                                      <p:cBhvr>
                                        <p:cTn id="89" dur="500" fill="hold"/>
                                        <p:tgtEl>
                                          <p:spTgt spid="25"/>
                                        </p:tgtEl>
                                        <p:attrNameLst>
                                          <p:attrName>style.rotation</p:attrName>
                                        </p:attrNameLst>
                                      </p:cBhvr>
                                      <p:tavLst>
                                        <p:tav tm="0">
                                          <p:val>
                                            <p:fltVal val="360"/>
                                          </p:val>
                                        </p:tav>
                                        <p:tav tm="100000">
                                          <p:val>
                                            <p:fltVal val="0"/>
                                          </p:val>
                                        </p:tav>
                                      </p:tavLst>
                                    </p:anim>
                                    <p:animEffect transition="in" filter="fade">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1" fill="hold" grpId="0" nodeType="click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additive="base">
                                        <p:cTn id="95" dur="500" fill="hold"/>
                                        <p:tgtEl>
                                          <p:spTgt spid="5"/>
                                        </p:tgtEl>
                                        <p:attrNameLst>
                                          <p:attrName>ppt_x</p:attrName>
                                        </p:attrNameLst>
                                      </p:cBhvr>
                                      <p:tavLst>
                                        <p:tav tm="0">
                                          <p:val>
                                            <p:strVal val="#ppt_x"/>
                                          </p:val>
                                        </p:tav>
                                        <p:tav tm="100000">
                                          <p:val>
                                            <p:strVal val="#ppt_x"/>
                                          </p:val>
                                        </p:tav>
                                      </p:tavLst>
                                    </p:anim>
                                    <p:anim calcmode="lin" valueType="num">
                                      <p:cBhvr additive="base">
                                        <p:cTn id="96" dur="500" fill="hold"/>
                                        <p:tgtEl>
                                          <p:spTgt spid="5"/>
                                        </p:tgtEl>
                                        <p:attrNameLst>
                                          <p:attrName>ppt_y</p:attrName>
                                        </p:attrNameLst>
                                      </p:cBhvr>
                                      <p:tavLst>
                                        <p:tav tm="0">
                                          <p:val>
                                            <p:strVal val="0-#ppt_h/2"/>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 calcmode="lin" valueType="num">
                                      <p:cBhvr additive="base">
                                        <p:cTn id="99" dur="500" fill="hold"/>
                                        <p:tgtEl>
                                          <p:spTgt spid="6"/>
                                        </p:tgtEl>
                                        <p:attrNameLst>
                                          <p:attrName>ppt_x</p:attrName>
                                        </p:attrNameLst>
                                      </p:cBhvr>
                                      <p:tavLst>
                                        <p:tav tm="0">
                                          <p:val>
                                            <p:strVal val="0-#ppt_w/2"/>
                                          </p:val>
                                        </p:tav>
                                        <p:tav tm="100000">
                                          <p:val>
                                            <p:strVal val="#ppt_x"/>
                                          </p:val>
                                        </p:tav>
                                      </p:tavLst>
                                    </p:anim>
                                    <p:anim calcmode="lin" valueType="num">
                                      <p:cBhvr additive="base">
                                        <p:cTn id="100" dur="500" fill="hold"/>
                                        <p:tgtEl>
                                          <p:spTgt spid="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additive="base">
                                        <p:cTn id="103" dur="500" fill="hold"/>
                                        <p:tgtEl>
                                          <p:spTgt spid="7"/>
                                        </p:tgtEl>
                                        <p:attrNameLst>
                                          <p:attrName>ppt_x</p:attrName>
                                        </p:attrNameLst>
                                      </p:cBhvr>
                                      <p:tavLst>
                                        <p:tav tm="0">
                                          <p:val>
                                            <p:strVal val="1+#ppt_w/2"/>
                                          </p:val>
                                        </p:tav>
                                        <p:tav tm="100000">
                                          <p:val>
                                            <p:strVal val="#ppt_x"/>
                                          </p:val>
                                        </p:tav>
                                      </p:tavLst>
                                    </p:anim>
                                    <p:anim calcmode="lin" valueType="num">
                                      <p:cBhvr additive="base">
                                        <p:cTn id="104" dur="500" fill="hold"/>
                                        <p:tgtEl>
                                          <p:spTgt spid="7"/>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10"/>
                                        </p:tgtEl>
                                        <p:attrNameLst>
                                          <p:attrName>style.visibility</p:attrName>
                                        </p:attrNameLst>
                                      </p:cBhvr>
                                      <p:to>
                                        <p:strVal val="visible"/>
                                      </p:to>
                                    </p:set>
                                    <p:anim calcmode="lin" valueType="num">
                                      <p:cBhvr additive="base">
                                        <p:cTn id="107" dur="500" fill="hold"/>
                                        <p:tgtEl>
                                          <p:spTgt spid="10"/>
                                        </p:tgtEl>
                                        <p:attrNameLst>
                                          <p:attrName>ppt_x</p:attrName>
                                        </p:attrNameLst>
                                      </p:cBhvr>
                                      <p:tavLst>
                                        <p:tav tm="0">
                                          <p:val>
                                            <p:strVal val="1+#ppt_w/2"/>
                                          </p:val>
                                        </p:tav>
                                        <p:tav tm="100000">
                                          <p:val>
                                            <p:strVal val="#ppt_x"/>
                                          </p:val>
                                        </p:tav>
                                      </p:tavLst>
                                    </p:anim>
                                    <p:anim calcmode="lin" valueType="num">
                                      <p:cBhvr additive="base">
                                        <p:cTn id="108" dur="500" fill="hold"/>
                                        <p:tgtEl>
                                          <p:spTgt spid="10"/>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fill="hold"/>
                                        <p:tgtEl>
                                          <p:spTgt spid="9"/>
                                        </p:tgtEl>
                                        <p:attrNameLst>
                                          <p:attrName>ppt_x</p:attrName>
                                        </p:attrNameLst>
                                      </p:cBhvr>
                                      <p:tavLst>
                                        <p:tav tm="0">
                                          <p:val>
                                            <p:strVal val="0-#ppt_w/2"/>
                                          </p:val>
                                        </p:tav>
                                        <p:tav tm="100000">
                                          <p:val>
                                            <p:strVal val="#ppt_x"/>
                                          </p:val>
                                        </p:tav>
                                      </p:tavLst>
                                    </p:anim>
                                    <p:anim calcmode="lin" valueType="num">
                                      <p:cBhvr additive="base">
                                        <p:cTn id="11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 grpId="0" bldLvl="0" animBg="1"/>
      <p:bldP spid="4" grpId="0" bldLvl="0" animBg="1"/>
      <p:bldP spid="5" grpId="0"/>
      <p:bldP spid="6" grpId="0"/>
      <p:bldP spid="7" grpId="0"/>
      <p:bldP spid="9" grpId="0"/>
      <p:bldP spid="10" grpId="0"/>
      <p:bldP spid="14" grpId="0" bldLvl="0" animBg="1"/>
      <p:bldP spid="16" grpId="0"/>
      <p:bldP spid="18" grpId="0" bldLvl="0" animBg="1"/>
      <p:bldP spid="19" grpId="0"/>
      <p:bldP spid="20" grpId="0" bldLvl="0" animBg="1"/>
      <p:bldP spid="21" grpId="0"/>
      <p:bldP spid="22" grpId="0" bldLvl="0" animBg="1"/>
      <p:bldP spid="23" grpId="0"/>
      <p:bldP spid="24" grpId="0" bldLvl="0"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88"/>
            <a:ext cx="12192000" cy="6857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3"/>
          <p:cNvSpPr/>
          <p:nvPr/>
        </p:nvSpPr>
        <p:spPr>
          <a:xfrm>
            <a:off x="87867" y="83563"/>
            <a:ext cx="11879720" cy="6554328"/>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 name="任意多边形 2"/>
          <p:cNvSpPr/>
          <p:nvPr>
            <p:custDataLst>
              <p:tags r:id="rId1"/>
            </p:custDataLst>
          </p:nvPr>
        </p:nvSpPr>
        <p:spPr>
          <a:xfrm flipH="1">
            <a:off x="3324279" y="2364671"/>
            <a:ext cx="2064751" cy="2064749"/>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连接符 6"/>
          <p:cNvCxnSpPr/>
          <p:nvPr>
            <p:custDataLst>
              <p:tags r:id="rId2"/>
            </p:custDataLst>
          </p:nvPr>
        </p:nvCxnSpPr>
        <p:spPr>
          <a:xfrm flipV="1">
            <a:off x="3902921" y="3771211"/>
            <a:ext cx="5811615" cy="6133"/>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MH_Entry_1"/>
          <p:cNvSpPr/>
          <p:nvPr>
            <p:custDataLst>
              <p:tags r:id="rId3"/>
            </p:custDataLst>
          </p:nvPr>
        </p:nvSpPr>
        <p:spPr>
          <a:xfrm>
            <a:off x="3902921" y="2895018"/>
            <a:ext cx="5578591" cy="87693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5695" b="1" dirty="0">
                <a:latin typeface="Adobe 黑体 Std R" panose="020B0400000000000000" pitchFamily="34" charset="-122"/>
                <a:ea typeface="Adobe 黑体 Std R" panose="020B0400000000000000" pitchFamily="34" charset="-122"/>
              </a:rPr>
              <a:t> 【合作探究】</a:t>
            </a:r>
            <a:endParaRPr lang="en-US" altLang="zh-CN" sz="5695" b="1" dirty="0">
              <a:latin typeface="Adobe 黑体 Std R" panose="020B0400000000000000" pitchFamily="34" charset="-122"/>
              <a:ea typeface="Adobe 黑体 Std R" panose="020B0400000000000000"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325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Horizontal)">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descr="#clear#"/>
          <p:cNvSpPr>
            <a:spLocks noGrp="1"/>
          </p:cNvSpPr>
          <p:nvPr>
            <p:ph type="title"/>
          </p:nvPr>
        </p:nvSpPr>
        <p:spPr>
          <a:xfrm>
            <a:off x="838389" y="789152"/>
            <a:ext cx="10515224" cy="478155"/>
          </a:xfrm>
        </p:spPr>
        <p:txBody>
          <a:bodyPr/>
          <a:lstStyle/>
          <a:p>
            <a:pPr eaLnBrk="1" hangingPunct="1"/>
            <a:r>
              <a:rPr lang="zh-CN" altLang="zh-CN" dirty="0"/>
              <a:t>要求：</a:t>
            </a:r>
            <a:endParaRPr lang="zh-CN" altLang="zh-CN" dirty="0"/>
          </a:p>
        </p:txBody>
      </p:sp>
      <p:sp>
        <p:nvSpPr>
          <p:cNvPr id="9" name="矩形 8" descr="#clear#"/>
          <p:cNvSpPr/>
          <p:nvPr/>
        </p:nvSpPr>
        <p:spPr>
          <a:xfrm>
            <a:off x="4832848" y="5343420"/>
            <a:ext cx="2526307" cy="1351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zh-CN" sz="2000" b="1" dirty="0">
                <a:solidFill>
                  <a:schemeClr val="tx1"/>
                </a:solidFill>
                <a:latin typeface="+mn-ea"/>
              </a:rPr>
              <a:t>3、随机抽出几名同学逐次进行展示； </a:t>
            </a:r>
            <a:endParaRPr lang="zh-CN" altLang="zh-CN" sz="2000" b="1" dirty="0">
              <a:solidFill>
                <a:schemeClr val="tx1"/>
              </a:solidFill>
              <a:latin typeface="+mn-ea"/>
            </a:endParaRPr>
          </a:p>
        </p:txBody>
      </p:sp>
      <p:sp>
        <p:nvSpPr>
          <p:cNvPr id="10" name="矩形 9" descr="#clear#"/>
          <p:cNvSpPr/>
          <p:nvPr/>
        </p:nvSpPr>
        <p:spPr>
          <a:xfrm>
            <a:off x="4832848" y="1331112"/>
            <a:ext cx="2526307" cy="1351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zh-CN" sz="2000" b="1" dirty="0">
                <a:solidFill>
                  <a:schemeClr val="tx1"/>
                </a:solidFill>
                <a:latin typeface="+mn-ea"/>
              </a:rPr>
              <a:t>1、以小组为单位，组内交流自己的知识体系；</a:t>
            </a:r>
            <a:endParaRPr lang="zh-CN" altLang="zh-CN" sz="2000" b="1" dirty="0">
              <a:solidFill>
                <a:schemeClr val="tx1"/>
              </a:solidFill>
              <a:latin typeface="+mn-ea"/>
            </a:endParaRPr>
          </a:p>
        </p:txBody>
      </p:sp>
      <p:sp>
        <p:nvSpPr>
          <p:cNvPr id="13" name="矩形 12" descr="#clear#"/>
          <p:cNvSpPr/>
          <p:nvPr/>
        </p:nvSpPr>
        <p:spPr>
          <a:xfrm>
            <a:off x="7623519" y="3340668"/>
            <a:ext cx="2526307" cy="1351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zh-CN" sz="2000" b="1" dirty="0">
                <a:solidFill>
                  <a:schemeClr val="tx1"/>
                </a:solidFill>
                <a:latin typeface="+mn-ea"/>
              </a:rPr>
              <a:t>4、演讲时间控制在5分钟左右。</a:t>
            </a:r>
            <a:endParaRPr lang="zh-CN" altLang="zh-CN" sz="2000" b="1" dirty="0">
              <a:solidFill>
                <a:schemeClr val="tx1"/>
              </a:solidFill>
              <a:latin typeface="+mn-ea"/>
            </a:endParaRPr>
          </a:p>
        </p:txBody>
      </p:sp>
      <p:sp>
        <p:nvSpPr>
          <p:cNvPr id="16" name="矩形 15" descr="#clear#"/>
          <p:cNvSpPr/>
          <p:nvPr/>
        </p:nvSpPr>
        <p:spPr>
          <a:xfrm>
            <a:off x="2042176" y="3340668"/>
            <a:ext cx="2526307" cy="1351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zh-CN" sz="2000" b="1" dirty="0">
                <a:solidFill>
                  <a:schemeClr val="tx1"/>
                </a:solidFill>
                <a:latin typeface="+mn-ea"/>
              </a:rPr>
              <a:t>2、写出自己的板书；</a:t>
            </a:r>
            <a:endParaRPr lang="zh-CN" altLang="zh-CN" sz="2000" b="1" dirty="0">
              <a:solidFill>
                <a:schemeClr val="tx1"/>
              </a:solidFill>
              <a:latin typeface="+mn-ea"/>
            </a:endParaRPr>
          </a:p>
        </p:txBody>
      </p:sp>
      <p:sp>
        <p:nvSpPr>
          <p:cNvPr id="18" name="任意多边形 18"/>
          <p:cNvSpPr/>
          <p:nvPr/>
        </p:nvSpPr>
        <p:spPr>
          <a:xfrm>
            <a:off x="4871673" y="2791657"/>
            <a:ext cx="2448655" cy="2448655"/>
          </a:xfrm>
          <a:custGeom>
            <a:avLst/>
            <a:gdLst>
              <a:gd name="connsiteX0" fmla="*/ 1206911 w 2448789"/>
              <a:gd name="connsiteY0" fmla="*/ 2163182 h 2448790"/>
              <a:gd name="connsiteX1" fmla="*/ 1113664 w 2448789"/>
              <a:gd name="connsiteY1" fmla="*/ 2256429 h 2448790"/>
              <a:gd name="connsiteX2" fmla="*/ 1206911 w 2448789"/>
              <a:gd name="connsiteY2" fmla="*/ 2349676 h 2448790"/>
              <a:gd name="connsiteX3" fmla="*/ 1300158 w 2448789"/>
              <a:gd name="connsiteY3" fmla="*/ 2256429 h 2448790"/>
              <a:gd name="connsiteX4" fmla="*/ 1206911 w 2448789"/>
              <a:gd name="connsiteY4" fmla="*/ 2163182 h 2448790"/>
              <a:gd name="connsiteX5" fmla="*/ 2256428 w 2448789"/>
              <a:gd name="connsiteY5" fmla="*/ 1113666 h 2448790"/>
              <a:gd name="connsiteX6" fmla="*/ 2163181 w 2448789"/>
              <a:gd name="connsiteY6" fmla="*/ 1206913 h 2448790"/>
              <a:gd name="connsiteX7" fmla="*/ 2256428 w 2448789"/>
              <a:gd name="connsiteY7" fmla="*/ 1300160 h 2448790"/>
              <a:gd name="connsiteX8" fmla="*/ 2349675 w 2448789"/>
              <a:gd name="connsiteY8" fmla="*/ 1206913 h 2448790"/>
              <a:gd name="connsiteX9" fmla="*/ 2256428 w 2448789"/>
              <a:gd name="connsiteY9" fmla="*/ 1113666 h 2448790"/>
              <a:gd name="connsiteX10" fmla="*/ 192361 w 2448789"/>
              <a:gd name="connsiteY10" fmla="*/ 1113666 h 2448790"/>
              <a:gd name="connsiteX11" fmla="*/ 99114 w 2448789"/>
              <a:gd name="connsiteY11" fmla="*/ 1206913 h 2448790"/>
              <a:gd name="connsiteX12" fmla="*/ 192361 w 2448789"/>
              <a:gd name="connsiteY12" fmla="*/ 1300160 h 2448790"/>
              <a:gd name="connsiteX13" fmla="*/ 285608 w 2448789"/>
              <a:gd name="connsiteY13" fmla="*/ 1206913 h 2448790"/>
              <a:gd name="connsiteX14" fmla="*/ 192361 w 2448789"/>
              <a:gd name="connsiteY14" fmla="*/ 1113666 h 2448790"/>
              <a:gd name="connsiteX15" fmla="*/ 1206911 w 2448789"/>
              <a:gd name="connsiteY15" fmla="*/ 99115 h 2448790"/>
              <a:gd name="connsiteX16" fmla="*/ 1113664 w 2448789"/>
              <a:gd name="connsiteY16" fmla="*/ 192362 h 2448790"/>
              <a:gd name="connsiteX17" fmla="*/ 1206911 w 2448789"/>
              <a:gd name="connsiteY17" fmla="*/ 285609 h 2448790"/>
              <a:gd name="connsiteX18" fmla="*/ 1300158 w 2448789"/>
              <a:gd name="connsiteY18" fmla="*/ 192362 h 2448790"/>
              <a:gd name="connsiteX19" fmla="*/ 1206911 w 2448789"/>
              <a:gd name="connsiteY19" fmla="*/ 99115 h 2448790"/>
              <a:gd name="connsiteX20" fmla="*/ 1203839 w 2448789"/>
              <a:gd name="connsiteY20" fmla="*/ 23 h 2448790"/>
              <a:gd name="connsiteX21" fmla="*/ 1390623 w 2448789"/>
              <a:gd name="connsiteY21" fmla="*/ 78778 h 2448790"/>
              <a:gd name="connsiteX22" fmla="*/ 1665883 w 2448789"/>
              <a:gd name="connsiteY22" fmla="*/ 334031 h 2448790"/>
              <a:gd name="connsiteX23" fmla="*/ 1833899 w 2448789"/>
              <a:gd name="connsiteY23" fmla="*/ 378856 h 2448790"/>
              <a:gd name="connsiteX24" fmla="*/ 1900958 w 2448789"/>
              <a:gd name="connsiteY24" fmla="*/ 378856 h 2448790"/>
              <a:gd name="connsiteX25" fmla="*/ 1900958 w 2448789"/>
              <a:gd name="connsiteY25" fmla="*/ 547833 h 2448790"/>
              <a:gd name="connsiteX26" fmla="*/ 2069934 w 2448789"/>
              <a:gd name="connsiteY26" fmla="*/ 547833 h 2448790"/>
              <a:gd name="connsiteX27" fmla="*/ 2069934 w 2448789"/>
              <a:gd name="connsiteY27" fmla="*/ 614892 h 2448790"/>
              <a:gd name="connsiteX28" fmla="*/ 2108533 w 2448789"/>
              <a:gd name="connsiteY28" fmla="*/ 772184 h 2448790"/>
              <a:gd name="connsiteX29" fmla="*/ 2353825 w 2448789"/>
              <a:gd name="connsiteY29" fmla="*/ 1011696 h 2448790"/>
              <a:gd name="connsiteX30" fmla="*/ 2448767 w 2448789"/>
              <a:gd name="connsiteY30" fmla="*/ 1203841 h 2448790"/>
              <a:gd name="connsiteX31" fmla="*/ 2370012 w 2448789"/>
              <a:gd name="connsiteY31" fmla="*/ 1390625 h 2448790"/>
              <a:gd name="connsiteX32" fmla="*/ 2114759 w 2448789"/>
              <a:gd name="connsiteY32" fmla="*/ 1665885 h 2448790"/>
              <a:gd name="connsiteX33" fmla="*/ 2069934 w 2448789"/>
              <a:gd name="connsiteY33" fmla="*/ 1833901 h 2448790"/>
              <a:gd name="connsiteX34" fmla="*/ 2069934 w 2448789"/>
              <a:gd name="connsiteY34" fmla="*/ 1900960 h 2448790"/>
              <a:gd name="connsiteX35" fmla="*/ 1900958 w 2448789"/>
              <a:gd name="connsiteY35" fmla="*/ 1900960 h 2448790"/>
              <a:gd name="connsiteX36" fmla="*/ 1900958 w 2448789"/>
              <a:gd name="connsiteY36" fmla="*/ 2069935 h 2448790"/>
              <a:gd name="connsiteX37" fmla="*/ 1833899 w 2448789"/>
              <a:gd name="connsiteY37" fmla="*/ 2069935 h 2448790"/>
              <a:gd name="connsiteX38" fmla="*/ 1665883 w 2448789"/>
              <a:gd name="connsiteY38" fmla="*/ 2114760 h 2448790"/>
              <a:gd name="connsiteX39" fmla="*/ 1390623 w 2448789"/>
              <a:gd name="connsiteY39" fmla="*/ 2370013 h 2448790"/>
              <a:gd name="connsiteX40" fmla="*/ 1203839 w 2448789"/>
              <a:gd name="connsiteY40" fmla="*/ 2448768 h 2448790"/>
              <a:gd name="connsiteX41" fmla="*/ 1011694 w 2448789"/>
              <a:gd name="connsiteY41" fmla="*/ 2353826 h 2448790"/>
              <a:gd name="connsiteX42" fmla="*/ 772182 w 2448789"/>
              <a:gd name="connsiteY42" fmla="*/ 2108534 h 2448790"/>
              <a:gd name="connsiteX43" fmla="*/ 614890 w 2448789"/>
              <a:gd name="connsiteY43" fmla="*/ 2069935 h 2448790"/>
              <a:gd name="connsiteX44" fmla="*/ 547831 w 2448789"/>
              <a:gd name="connsiteY44" fmla="*/ 2069935 h 2448790"/>
              <a:gd name="connsiteX45" fmla="*/ 547831 w 2448789"/>
              <a:gd name="connsiteY45" fmla="*/ 1900960 h 2448790"/>
              <a:gd name="connsiteX46" fmla="*/ 378855 w 2448789"/>
              <a:gd name="connsiteY46" fmla="*/ 1900960 h 2448790"/>
              <a:gd name="connsiteX47" fmla="*/ 378855 w 2448789"/>
              <a:gd name="connsiteY47" fmla="*/ 1833901 h 2448790"/>
              <a:gd name="connsiteX48" fmla="*/ 334030 w 2448789"/>
              <a:gd name="connsiteY48" fmla="*/ 1665885 h 2448790"/>
              <a:gd name="connsiteX49" fmla="*/ 78777 w 2448789"/>
              <a:gd name="connsiteY49" fmla="*/ 1390625 h 2448790"/>
              <a:gd name="connsiteX50" fmla="*/ 22 w 2448789"/>
              <a:gd name="connsiteY50" fmla="*/ 1203841 h 2448790"/>
              <a:gd name="connsiteX51" fmla="*/ 94964 w 2448789"/>
              <a:gd name="connsiteY51" fmla="*/ 1011696 h 2448790"/>
              <a:gd name="connsiteX52" fmla="*/ 340256 w 2448789"/>
              <a:gd name="connsiteY52" fmla="*/ 772184 h 2448790"/>
              <a:gd name="connsiteX53" fmla="*/ 378855 w 2448789"/>
              <a:gd name="connsiteY53" fmla="*/ 614892 h 2448790"/>
              <a:gd name="connsiteX54" fmla="*/ 378855 w 2448789"/>
              <a:gd name="connsiteY54" fmla="*/ 547833 h 2448790"/>
              <a:gd name="connsiteX55" fmla="*/ 547831 w 2448789"/>
              <a:gd name="connsiteY55" fmla="*/ 547833 h 2448790"/>
              <a:gd name="connsiteX56" fmla="*/ 547831 w 2448789"/>
              <a:gd name="connsiteY56" fmla="*/ 378856 h 2448790"/>
              <a:gd name="connsiteX57" fmla="*/ 614890 w 2448789"/>
              <a:gd name="connsiteY57" fmla="*/ 378856 h 2448790"/>
              <a:gd name="connsiteX58" fmla="*/ 772182 w 2448789"/>
              <a:gd name="connsiteY58" fmla="*/ 340257 h 2448790"/>
              <a:gd name="connsiteX59" fmla="*/ 1011694 w 2448789"/>
              <a:gd name="connsiteY59" fmla="*/ 94965 h 2448790"/>
              <a:gd name="connsiteX60" fmla="*/ 1203839 w 2448789"/>
              <a:gd name="connsiteY60" fmla="*/ 23 h 2448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48789" h="2448790">
                <a:moveTo>
                  <a:pt x="1206911" y="2163182"/>
                </a:moveTo>
                <a:cubicBezTo>
                  <a:pt x="1155412" y="2163182"/>
                  <a:pt x="1113664" y="2204931"/>
                  <a:pt x="1113664" y="2256429"/>
                </a:cubicBezTo>
                <a:cubicBezTo>
                  <a:pt x="1113664" y="2307928"/>
                  <a:pt x="1155412" y="2349676"/>
                  <a:pt x="1206911" y="2349676"/>
                </a:cubicBezTo>
                <a:cubicBezTo>
                  <a:pt x="1258410" y="2349676"/>
                  <a:pt x="1300158" y="2307928"/>
                  <a:pt x="1300158" y="2256429"/>
                </a:cubicBezTo>
                <a:cubicBezTo>
                  <a:pt x="1300158" y="2204931"/>
                  <a:pt x="1258410" y="2163182"/>
                  <a:pt x="1206911" y="2163182"/>
                </a:cubicBezTo>
                <a:close/>
                <a:moveTo>
                  <a:pt x="2256428" y="1113666"/>
                </a:moveTo>
                <a:cubicBezTo>
                  <a:pt x="2204929" y="1113666"/>
                  <a:pt x="2163181" y="1155414"/>
                  <a:pt x="2163181" y="1206913"/>
                </a:cubicBezTo>
                <a:cubicBezTo>
                  <a:pt x="2163181" y="1258412"/>
                  <a:pt x="2204929" y="1300160"/>
                  <a:pt x="2256428" y="1300160"/>
                </a:cubicBezTo>
                <a:cubicBezTo>
                  <a:pt x="2307927" y="1300160"/>
                  <a:pt x="2349675" y="1258412"/>
                  <a:pt x="2349675" y="1206913"/>
                </a:cubicBezTo>
                <a:cubicBezTo>
                  <a:pt x="2349675" y="1155414"/>
                  <a:pt x="2307927" y="1113666"/>
                  <a:pt x="2256428" y="1113666"/>
                </a:cubicBezTo>
                <a:close/>
                <a:moveTo>
                  <a:pt x="192361" y="1113666"/>
                </a:moveTo>
                <a:cubicBezTo>
                  <a:pt x="140862" y="1113666"/>
                  <a:pt x="99114" y="1155414"/>
                  <a:pt x="99114" y="1206913"/>
                </a:cubicBezTo>
                <a:cubicBezTo>
                  <a:pt x="99114" y="1258412"/>
                  <a:pt x="140862" y="1300160"/>
                  <a:pt x="192361" y="1300160"/>
                </a:cubicBezTo>
                <a:cubicBezTo>
                  <a:pt x="243860" y="1300160"/>
                  <a:pt x="285608" y="1258412"/>
                  <a:pt x="285608" y="1206913"/>
                </a:cubicBezTo>
                <a:cubicBezTo>
                  <a:pt x="285608" y="1155414"/>
                  <a:pt x="243860" y="1113666"/>
                  <a:pt x="192361" y="1113666"/>
                </a:cubicBezTo>
                <a:close/>
                <a:moveTo>
                  <a:pt x="1206911" y="99115"/>
                </a:moveTo>
                <a:cubicBezTo>
                  <a:pt x="1155412" y="99115"/>
                  <a:pt x="1113664" y="140863"/>
                  <a:pt x="1113664" y="192362"/>
                </a:cubicBezTo>
                <a:cubicBezTo>
                  <a:pt x="1113664" y="243861"/>
                  <a:pt x="1155412" y="285609"/>
                  <a:pt x="1206911" y="285609"/>
                </a:cubicBezTo>
                <a:cubicBezTo>
                  <a:pt x="1258410" y="285609"/>
                  <a:pt x="1300158" y="243861"/>
                  <a:pt x="1300158" y="192362"/>
                </a:cubicBezTo>
                <a:cubicBezTo>
                  <a:pt x="1300158" y="140863"/>
                  <a:pt x="1258410" y="99115"/>
                  <a:pt x="1206911" y="99115"/>
                </a:cubicBezTo>
                <a:close/>
                <a:moveTo>
                  <a:pt x="1203839" y="23"/>
                </a:moveTo>
                <a:cubicBezTo>
                  <a:pt x="1269080" y="957"/>
                  <a:pt x="1333426" y="30840"/>
                  <a:pt x="1390623" y="78778"/>
                </a:cubicBezTo>
                <a:cubicBezTo>
                  <a:pt x="1494293" y="164692"/>
                  <a:pt x="1562214" y="251852"/>
                  <a:pt x="1665883" y="334031"/>
                </a:cubicBezTo>
                <a:cubicBezTo>
                  <a:pt x="1712356" y="367649"/>
                  <a:pt x="1773128" y="377610"/>
                  <a:pt x="1833899" y="378856"/>
                </a:cubicBezTo>
                <a:lnTo>
                  <a:pt x="1900958" y="378856"/>
                </a:lnTo>
                <a:lnTo>
                  <a:pt x="1900958" y="547833"/>
                </a:lnTo>
                <a:lnTo>
                  <a:pt x="2069934" y="547833"/>
                </a:lnTo>
                <a:lnTo>
                  <a:pt x="2069934" y="614892"/>
                </a:lnTo>
                <a:cubicBezTo>
                  <a:pt x="2069934" y="650640"/>
                  <a:pt x="2079895" y="722136"/>
                  <a:pt x="2108533" y="772184"/>
                </a:cubicBezTo>
                <a:cubicBezTo>
                  <a:pt x="2163320" y="868704"/>
                  <a:pt x="2292814" y="954499"/>
                  <a:pt x="2353825" y="1011696"/>
                </a:cubicBezTo>
                <a:cubicBezTo>
                  <a:pt x="2421686" y="1072468"/>
                  <a:pt x="2449701" y="1138601"/>
                  <a:pt x="2448767" y="1203841"/>
                </a:cubicBezTo>
                <a:cubicBezTo>
                  <a:pt x="2447833" y="1269082"/>
                  <a:pt x="2417950" y="1333428"/>
                  <a:pt x="2370012" y="1390625"/>
                </a:cubicBezTo>
                <a:cubicBezTo>
                  <a:pt x="2284098" y="1494295"/>
                  <a:pt x="2196938" y="1562216"/>
                  <a:pt x="2114759" y="1665885"/>
                </a:cubicBezTo>
                <a:cubicBezTo>
                  <a:pt x="2081141" y="1712358"/>
                  <a:pt x="2071180" y="1773130"/>
                  <a:pt x="2069934" y="1833901"/>
                </a:cubicBezTo>
                <a:lnTo>
                  <a:pt x="2069934" y="1900960"/>
                </a:lnTo>
                <a:lnTo>
                  <a:pt x="1900958" y="1900960"/>
                </a:lnTo>
                <a:lnTo>
                  <a:pt x="1900958" y="2069935"/>
                </a:lnTo>
                <a:lnTo>
                  <a:pt x="1833899" y="2069935"/>
                </a:lnTo>
                <a:cubicBezTo>
                  <a:pt x="1773128" y="2071181"/>
                  <a:pt x="1712356" y="2081142"/>
                  <a:pt x="1665883" y="2114760"/>
                </a:cubicBezTo>
                <a:cubicBezTo>
                  <a:pt x="1562214" y="2196939"/>
                  <a:pt x="1494293" y="2284099"/>
                  <a:pt x="1390623" y="2370013"/>
                </a:cubicBezTo>
                <a:cubicBezTo>
                  <a:pt x="1333426" y="2417951"/>
                  <a:pt x="1269080" y="2447835"/>
                  <a:pt x="1203839" y="2448768"/>
                </a:cubicBezTo>
                <a:cubicBezTo>
                  <a:pt x="1138600" y="2449702"/>
                  <a:pt x="1072466" y="2421687"/>
                  <a:pt x="1011694" y="2353826"/>
                </a:cubicBezTo>
                <a:cubicBezTo>
                  <a:pt x="954497" y="2292815"/>
                  <a:pt x="868702" y="2163321"/>
                  <a:pt x="772182" y="2108534"/>
                </a:cubicBezTo>
                <a:cubicBezTo>
                  <a:pt x="722135" y="2079896"/>
                  <a:pt x="650638" y="2069935"/>
                  <a:pt x="614890" y="2069935"/>
                </a:cubicBezTo>
                <a:lnTo>
                  <a:pt x="547831" y="2069935"/>
                </a:lnTo>
                <a:lnTo>
                  <a:pt x="547831" y="1900960"/>
                </a:lnTo>
                <a:lnTo>
                  <a:pt x="378855" y="1900960"/>
                </a:lnTo>
                <a:lnTo>
                  <a:pt x="378855" y="1833901"/>
                </a:lnTo>
                <a:cubicBezTo>
                  <a:pt x="377610" y="1773130"/>
                  <a:pt x="367649" y="1712358"/>
                  <a:pt x="334030" y="1665885"/>
                </a:cubicBezTo>
                <a:cubicBezTo>
                  <a:pt x="251851" y="1562216"/>
                  <a:pt x="164692" y="1494295"/>
                  <a:pt x="78777" y="1390625"/>
                </a:cubicBezTo>
                <a:cubicBezTo>
                  <a:pt x="30840" y="1333428"/>
                  <a:pt x="956" y="1269082"/>
                  <a:pt x="22" y="1203841"/>
                </a:cubicBezTo>
                <a:cubicBezTo>
                  <a:pt x="-912" y="1138602"/>
                  <a:pt x="27104" y="1072468"/>
                  <a:pt x="94964" y="1011696"/>
                </a:cubicBezTo>
                <a:cubicBezTo>
                  <a:pt x="155975" y="954499"/>
                  <a:pt x="285470" y="868704"/>
                  <a:pt x="340256" y="772184"/>
                </a:cubicBezTo>
                <a:cubicBezTo>
                  <a:pt x="368894" y="722136"/>
                  <a:pt x="378855" y="650640"/>
                  <a:pt x="378855" y="614892"/>
                </a:cubicBezTo>
                <a:lnTo>
                  <a:pt x="378855" y="547833"/>
                </a:lnTo>
                <a:lnTo>
                  <a:pt x="547831" y="547833"/>
                </a:lnTo>
                <a:lnTo>
                  <a:pt x="547831" y="378856"/>
                </a:lnTo>
                <a:lnTo>
                  <a:pt x="614890" y="378856"/>
                </a:lnTo>
                <a:cubicBezTo>
                  <a:pt x="650638" y="378856"/>
                  <a:pt x="722135" y="368895"/>
                  <a:pt x="772182" y="340257"/>
                </a:cubicBezTo>
                <a:cubicBezTo>
                  <a:pt x="868702" y="285470"/>
                  <a:pt x="954497" y="155976"/>
                  <a:pt x="1011694" y="94965"/>
                </a:cubicBezTo>
                <a:cubicBezTo>
                  <a:pt x="1072466" y="27104"/>
                  <a:pt x="1138600" y="-911"/>
                  <a:pt x="1203839" y="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19" name="KSO_Shape"/>
          <p:cNvSpPr/>
          <p:nvPr/>
        </p:nvSpPr>
        <p:spPr>
          <a:xfrm>
            <a:off x="5624539" y="3549239"/>
            <a:ext cx="942923" cy="933495"/>
          </a:xfrm>
          <a:custGeom>
            <a:avLst/>
            <a:gdLst/>
            <a:ahLst/>
            <a:cxnLst/>
            <a:rect l="l" t="t" r="r" b="b"/>
            <a:pathLst>
              <a:path w="3533411" h="3496047">
                <a:moveTo>
                  <a:pt x="971992" y="2781672"/>
                </a:moveTo>
                <a:lnTo>
                  <a:pt x="1695450" y="2781672"/>
                </a:lnTo>
                <a:lnTo>
                  <a:pt x="1695450" y="3381747"/>
                </a:lnTo>
                <a:lnTo>
                  <a:pt x="762000" y="3391272"/>
                </a:lnTo>
                <a:lnTo>
                  <a:pt x="170411" y="2782023"/>
                </a:lnTo>
                <a:lnTo>
                  <a:pt x="971992" y="2782023"/>
                </a:lnTo>
                <a:close/>
                <a:moveTo>
                  <a:pt x="2142761" y="2619747"/>
                </a:moveTo>
                <a:lnTo>
                  <a:pt x="2142761" y="2781672"/>
                </a:lnTo>
                <a:lnTo>
                  <a:pt x="2797586" y="2781672"/>
                </a:lnTo>
                <a:lnTo>
                  <a:pt x="2797586" y="2782023"/>
                </a:lnTo>
                <a:lnTo>
                  <a:pt x="3360178" y="2782023"/>
                </a:lnTo>
                <a:lnTo>
                  <a:pt x="2752361" y="3372222"/>
                </a:lnTo>
                <a:lnTo>
                  <a:pt x="2114186" y="3372222"/>
                </a:lnTo>
                <a:lnTo>
                  <a:pt x="2123711" y="3496047"/>
                </a:lnTo>
                <a:lnTo>
                  <a:pt x="1847486" y="3076947"/>
                </a:lnTo>
                <a:close/>
                <a:moveTo>
                  <a:pt x="419100" y="1829172"/>
                </a:moveTo>
                <a:lnTo>
                  <a:pt x="876300" y="2124447"/>
                </a:lnTo>
                <a:lnTo>
                  <a:pt x="714375" y="2124447"/>
                </a:lnTo>
                <a:lnTo>
                  <a:pt x="714375" y="2736304"/>
                </a:lnTo>
                <a:lnTo>
                  <a:pt x="126017" y="2736304"/>
                </a:lnTo>
                <a:lnTo>
                  <a:pt x="123825" y="2734047"/>
                </a:lnTo>
                <a:lnTo>
                  <a:pt x="123825" y="2095872"/>
                </a:lnTo>
                <a:lnTo>
                  <a:pt x="0" y="2105397"/>
                </a:lnTo>
                <a:close/>
                <a:moveTo>
                  <a:pt x="2799986" y="1800597"/>
                </a:moveTo>
                <a:lnTo>
                  <a:pt x="3400061" y="1800597"/>
                </a:lnTo>
                <a:lnTo>
                  <a:pt x="3409586" y="2734047"/>
                </a:lnTo>
                <a:lnTo>
                  <a:pt x="3407261" y="2736304"/>
                </a:lnTo>
                <a:lnTo>
                  <a:pt x="2799986" y="2736304"/>
                </a:lnTo>
                <a:close/>
                <a:moveTo>
                  <a:pt x="2819036" y="760466"/>
                </a:moveTo>
                <a:lnTo>
                  <a:pt x="3407157" y="760466"/>
                </a:lnTo>
                <a:lnTo>
                  <a:pt x="3409586" y="762967"/>
                </a:lnTo>
                <a:lnTo>
                  <a:pt x="3409586" y="1401142"/>
                </a:lnTo>
                <a:lnTo>
                  <a:pt x="3533411" y="1391617"/>
                </a:lnTo>
                <a:lnTo>
                  <a:pt x="3114311" y="1667842"/>
                </a:lnTo>
                <a:lnTo>
                  <a:pt x="2657111" y="1372567"/>
                </a:lnTo>
                <a:lnTo>
                  <a:pt x="2819036" y="1372567"/>
                </a:lnTo>
                <a:close/>
                <a:moveTo>
                  <a:pt x="120873" y="760466"/>
                </a:moveTo>
                <a:lnTo>
                  <a:pt x="728893" y="760466"/>
                </a:lnTo>
                <a:lnTo>
                  <a:pt x="728893" y="1695450"/>
                </a:lnTo>
                <a:lnTo>
                  <a:pt x="128818" y="1695450"/>
                </a:lnTo>
                <a:lnTo>
                  <a:pt x="119293" y="762000"/>
                </a:lnTo>
                <a:close/>
                <a:moveTo>
                  <a:pt x="2771411" y="105742"/>
                </a:moveTo>
                <a:lnTo>
                  <a:pt x="3362763" y="714747"/>
                </a:lnTo>
                <a:lnTo>
                  <a:pt x="2797586" y="714747"/>
                </a:lnTo>
                <a:lnTo>
                  <a:pt x="2797586" y="715342"/>
                </a:lnTo>
                <a:lnTo>
                  <a:pt x="1837961" y="715342"/>
                </a:lnTo>
                <a:lnTo>
                  <a:pt x="1837961" y="115267"/>
                </a:lnTo>
                <a:close/>
                <a:moveTo>
                  <a:pt x="1405168" y="0"/>
                </a:moveTo>
                <a:lnTo>
                  <a:pt x="1681393" y="419100"/>
                </a:lnTo>
                <a:lnTo>
                  <a:pt x="1386118" y="876300"/>
                </a:lnTo>
                <a:lnTo>
                  <a:pt x="1386118" y="714375"/>
                </a:lnTo>
                <a:lnTo>
                  <a:pt x="728893" y="714375"/>
                </a:lnTo>
                <a:lnTo>
                  <a:pt x="728893" y="714747"/>
                </a:lnTo>
                <a:lnTo>
                  <a:pt x="167957" y="714747"/>
                </a:lnTo>
                <a:lnTo>
                  <a:pt x="776518" y="123825"/>
                </a:lnTo>
                <a:lnTo>
                  <a:pt x="1414693" y="12382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5">
              <a:solidFill>
                <a:srgbClr val="FFFFFF"/>
              </a:solidFill>
            </a:endParaRPr>
          </a:p>
        </p:txBody>
      </p:sp>
      <p:pic>
        <p:nvPicPr>
          <p:cNvPr id="3" name="图片 2"/>
          <p:cNvPicPr>
            <a:picLocks noChangeAspect="1"/>
          </p:cNvPicPr>
          <p:nvPr/>
        </p:nvPicPr>
        <p:blipFill>
          <a:blip r:embed="rId1"/>
          <a:stretch>
            <a:fillRect/>
          </a:stretch>
        </p:blipFill>
        <p:spPr>
          <a:xfrm>
            <a:off x="10898187" y="6492232"/>
            <a:ext cx="1481456" cy="182896"/>
          </a:xfrm>
          <a:prstGeom prst="rect">
            <a:avLst/>
          </a:prstGeom>
        </p:spPr>
      </p:pic>
    </p:spTree>
  </p:cSld>
  <p:clrMapOvr>
    <a:masterClrMapping/>
  </p:clrMapOvr>
  <p:transition spd="slow">
    <p:blinds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43369" y="841619"/>
            <a:ext cx="11305262" cy="5412993"/>
          </a:xfrm>
          <a:prstGeom prst="rect">
            <a:avLst/>
          </a:prstGeom>
        </p:spPr>
      </p:pic>
      <p:sp>
        <p:nvSpPr>
          <p:cNvPr id="4" name="MH_Number_1"/>
          <p:cNvSpPr/>
          <p:nvPr>
            <p:custDataLst>
              <p:tags r:id="rId2"/>
            </p:custDataLst>
          </p:nvPr>
        </p:nvSpPr>
        <p:spPr>
          <a:xfrm>
            <a:off x="1902863" y="2177335"/>
            <a:ext cx="2187074" cy="2187074"/>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387855" y="2177335"/>
            <a:ext cx="5999561" cy="853664"/>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endParaRPr>
          </a:p>
        </p:txBody>
      </p:sp>
      <p:sp>
        <p:nvSpPr>
          <p:cNvPr id="6" name="矩形 5"/>
          <p:cNvSpPr/>
          <p:nvPr/>
        </p:nvSpPr>
        <p:spPr>
          <a:xfrm>
            <a:off x="5619795" y="2219447"/>
            <a:ext cx="3535680" cy="1445260"/>
          </a:xfrm>
          <a:prstGeom prst="rect">
            <a:avLst/>
          </a:prstGeom>
          <a:noFill/>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【收获感悟】</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396191" y="3097584"/>
            <a:ext cx="5991225" cy="1266825"/>
          </a:xfrm>
          <a:prstGeom prst="rect">
            <a:avLst/>
          </a:prstGeom>
        </p:spPr>
        <p:txBody>
          <a:bodyPr/>
          <a:lstStyle/>
          <a:p>
            <a:pPr algn="just">
              <a:lnSpc>
                <a:spcPct val="130000"/>
              </a:lnSpc>
              <a:spcBef>
                <a:spcPts val="600"/>
              </a:spcBef>
              <a:spcAft>
                <a:spcPts val="600"/>
              </a:spcAft>
              <a:buClr>
                <a:srgbClr val="00B050"/>
              </a:buClr>
              <a:buSzPct val="80000"/>
              <a:defRPr/>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图文框 7"/>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3"/>
          <a:stretch>
            <a:fillRect/>
          </a:stretch>
        </p:blipFill>
        <p:spPr>
          <a:xfrm>
            <a:off x="1556372" y="3753931"/>
            <a:ext cx="1167469" cy="61047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Number_1">
            <a:hlinkClick r:id="rId1" action="ppaction://hlinksldjump"/>
          </p:cNvPr>
          <p:cNvSpPr/>
          <p:nvPr>
            <p:custDataLst>
              <p:tags r:id="rId2"/>
            </p:custDataLst>
          </p:nvPr>
        </p:nvSpPr>
        <p:spPr>
          <a:xfrm>
            <a:off x="130001" y="180889"/>
            <a:ext cx="665389" cy="6653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rgbClr val="FFFFFF"/>
                </a:solidFill>
                <a:latin typeface="微软雅黑" panose="020B0503020204020204" pitchFamily="34" charset="-122"/>
                <a:ea typeface="微软雅黑" panose="020B0503020204020204" pitchFamily="34" charset="-122"/>
              </a:rPr>
              <a:t>01</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6" name="MH_Entry_1"/>
          <p:cNvSpPr txBox="1">
            <a:spLocks noChangeArrowheads="1"/>
          </p:cNvSpPr>
          <p:nvPr>
            <p:custDataLst>
              <p:tags r:id="rId3"/>
            </p:custDataLst>
          </p:nvPr>
        </p:nvSpPr>
        <p:spPr bwMode="auto">
          <a:xfrm>
            <a:off x="645160" y="157480"/>
            <a:ext cx="7653020" cy="67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一、当今世界格局发生了怎样的变化？</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843496" y="180889"/>
            <a:ext cx="3694636" cy="654100"/>
            <a:chOff x="843497" y="67077"/>
            <a:chExt cx="6246013" cy="1307804"/>
          </a:xfrm>
        </p:grpSpPr>
        <p:cxnSp>
          <p:nvCxnSpPr>
            <p:cNvPr id="7" name="直接连接符 6"/>
            <p:cNvCxnSpPr/>
            <p:nvPr/>
          </p:nvCxnSpPr>
          <p:spPr>
            <a:xfrm>
              <a:off x="843497" y="67077"/>
              <a:ext cx="624601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3497" y="1374881"/>
              <a:ext cx="624601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0" name="左箭头 34"/>
          <p:cNvSpPr/>
          <p:nvPr/>
        </p:nvSpPr>
        <p:spPr>
          <a:xfrm>
            <a:off x="3710480" y="1648230"/>
            <a:ext cx="1901797" cy="1791558"/>
          </a:xfrm>
          <a:custGeom>
            <a:avLst/>
            <a:gdLst>
              <a:gd name="connsiteX0" fmla="*/ 0 w 2396473"/>
              <a:gd name="connsiteY0" fmla="*/ 895779 h 1791558"/>
              <a:gd name="connsiteX1" fmla="*/ 745879 w 2396473"/>
              <a:gd name="connsiteY1" fmla="*/ 0 h 1791558"/>
              <a:gd name="connsiteX2" fmla="*/ 745879 w 2396473"/>
              <a:gd name="connsiteY2" fmla="*/ 402921 h 1791558"/>
              <a:gd name="connsiteX3" fmla="*/ 2396473 w 2396473"/>
              <a:gd name="connsiteY3" fmla="*/ 402921 h 1791558"/>
              <a:gd name="connsiteX4" fmla="*/ 2396473 w 2396473"/>
              <a:gd name="connsiteY4" fmla="*/ 1388637 h 1791558"/>
              <a:gd name="connsiteX5" fmla="*/ 745879 w 2396473"/>
              <a:gd name="connsiteY5" fmla="*/ 1388637 h 1791558"/>
              <a:gd name="connsiteX6" fmla="*/ 745879 w 2396473"/>
              <a:gd name="connsiteY6" fmla="*/ 1791558 h 1791558"/>
              <a:gd name="connsiteX7" fmla="*/ 0 w 2396473"/>
              <a:gd name="connsiteY7" fmla="*/ 895779 h 1791558"/>
              <a:gd name="connsiteX0-1" fmla="*/ 0 w 2396473"/>
              <a:gd name="connsiteY0-2" fmla="*/ 895779 h 1791558"/>
              <a:gd name="connsiteX1-3" fmla="*/ 745879 w 2396473"/>
              <a:gd name="connsiteY1-4" fmla="*/ 0 h 1791558"/>
              <a:gd name="connsiteX2-5" fmla="*/ 745879 w 2396473"/>
              <a:gd name="connsiteY2-6" fmla="*/ 402921 h 1791558"/>
              <a:gd name="connsiteX3-7" fmla="*/ 1572014 w 2396473"/>
              <a:gd name="connsiteY3-8" fmla="*/ 402921 h 1791558"/>
              <a:gd name="connsiteX4-9" fmla="*/ 2396473 w 2396473"/>
              <a:gd name="connsiteY4-10" fmla="*/ 1388637 h 1791558"/>
              <a:gd name="connsiteX5-11" fmla="*/ 745879 w 2396473"/>
              <a:gd name="connsiteY5-12" fmla="*/ 1388637 h 1791558"/>
              <a:gd name="connsiteX6-13" fmla="*/ 745879 w 2396473"/>
              <a:gd name="connsiteY6-14" fmla="*/ 1791558 h 1791558"/>
              <a:gd name="connsiteX7-15" fmla="*/ 0 w 2396473"/>
              <a:gd name="connsiteY7-16" fmla="*/ 895779 h 1791558"/>
              <a:gd name="connsiteX0-17" fmla="*/ 0 w 1901797"/>
              <a:gd name="connsiteY0-18" fmla="*/ 895779 h 1791558"/>
              <a:gd name="connsiteX1-19" fmla="*/ 745879 w 1901797"/>
              <a:gd name="connsiteY1-20" fmla="*/ 0 h 1791558"/>
              <a:gd name="connsiteX2-21" fmla="*/ 745879 w 1901797"/>
              <a:gd name="connsiteY2-22" fmla="*/ 402921 h 1791558"/>
              <a:gd name="connsiteX3-23" fmla="*/ 1572014 w 1901797"/>
              <a:gd name="connsiteY3-24" fmla="*/ 402921 h 1791558"/>
              <a:gd name="connsiteX4-25" fmla="*/ 1901797 w 1901797"/>
              <a:gd name="connsiteY4-26" fmla="*/ 1373646 h 1791558"/>
              <a:gd name="connsiteX5-27" fmla="*/ 745879 w 1901797"/>
              <a:gd name="connsiteY5-28" fmla="*/ 1388637 h 1791558"/>
              <a:gd name="connsiteX6-29" fmla="*/ 745879 w 1901797"/>
              <a:gd name="connsiteY6-30" fmla="*/ 1791558 h 1791558"/>
              <a:gd name="connsiteX7-31" fmla="*/ 0 w 1901797"/>
              <a:gd name="connsiteY7-32" fmla="*/ 895779 h 1791558"/>
              <a:gd name="connsiteX0-33" fmla="*/ 0 w 1901797"/>
              <a:gd name="connsiteY0-34" fmla="*/ 895779 h 1791558"/>
              <a:gd name="connsiteX1-35" fmla="*/ 745879 w 1901797"/>
              <a:gd name="connsiteY1-36" fmla="*/ 0 h 1791558"/>
              <a:gd name="connsiteX2-37" fmla="*/ 745879 w 1901797"/>
              <a:gd name="connsiteY2-38" fmla="*/ 402921 h 1791558"/>
              <a:gd name="connsiteX3-39" fmla="*/ 1616984 w 1901797"/>
              <a:gd name="connsiteY3-40" fmla="*/ 387930 h 1791558"/>
              <a:gd name="connsiteX4-41" fmla="*/ 1901797 w 1901797"/>
              <a:gd name="connsiteY4-42" fmla="*/ 1373646 h 1791558"/>
              <a:gd name="connsiteX5-43" fmla="*/ 745879 w 1901797"/>
              <a:gd name="connsiteY5-44" fmla="*/ 1388637 h 1791558"/>
              <a:gd name="connsiteX6-45" fmla="*/ 745879 w 1901797"/>
              <a:gd name="connsiteY6-46" fmla="*/ 1791558 h 1791558"/>
              <a:gd name="connsiteX7-47" fmla="*/ 0 w 1901797"/>
              <a:gd name="connsiteY7-48" fmla="*/ 895779 h 1791558"/>
              <a:gd name="connsiteX0-49" fmla="*/ 0 w 1901797"/>
              <a:gd name="connsiteY0-50" fmla="*/ 895779 h 1791558"/>
              <a:gd name="connsiteX1-51" fmla="*/ 745879 w 1901797"/>
              <a:gd name="connsiteY1-52" fmla="*/ 0 h 1791558"/>
              <a:gd name="connsiteX2-53" fmla="*/ 745879 w 1901797"/>
              <a:gd name="connsiteY2-54" fmla="*/ 402921 h 1791558"/>
              <a:gd name="connsiteX3-55" fmla="*/ 1646964 w 1901797"/>
              <a:gd name="connsiteY3-56" fmla="*/ 402920 h 1791558"/>
              <a:gd name="connsiteX4-57" fmla="*/ 1901797 w 1901797"/>
              <a:gd name="connsiteY4-58" fmla="*/ 1373646 h 1791558"/>
              <a:gd name="connsiteX5-59" fmla="*/ 745879 w 1901797"/>
              <a:gd name="connsiteY5-60" fmla="*/ 1388637 h 1791558"/>
              <a:gd name="connsiteX6-61" fmla="*/ 745879 w 1901797"/>
              <a:gd name="connsiteY6-62" fmla="*/ 1791558 h 1791558"/>
              <a:gd name="connsiteX7-63" fmla="*/ 0 w 1901797"/>
              <a:gd name="connsiteY7-64" fmla="*/ 895779 h 17915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901797" h="1791558">
                <a:moveTo>
                  <a:pt x="0" y="895779"/>
                </a:moveTo>
                <a:lnTo>
                  <a:pt x="745879" y="0"/>
                </a:lnTo>
                <a:lnTo>
                  <a:pt x="745879" y="402921"/>
                </a:lnTo>
                <a:lnTo>
                  <a:pt x="1646964" y="402920"/>
                </a:lnTo>
                <a:lnTo>
                  <a:pt x="1901797" y="1373646"/>
                </a:lnTo>
                <a:lnTo>
                  <a:pt x="745879" y="1388637"/>
                </a:lnTo>
                <a:lnTo>
                  <a:pt x="745879" y="1791558"/>
                </a:lnTo>
                <a:lnTo>
                  <a:pt x="0" y="895779"/>
                </a:ln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 name="左箭头 10"/>
          <p:cNvSpPr/>
          <p:nvPr/>
        </p:nvSpPr>
        <p:spPr>
          <a:xfrm>
            <a:off x="3380171" y="2564642"/>
            <a:ext cx="2396473" cy="1791558"/>
          </a:xfrm>
          <a:prstGeom prst="leftArrow">
            <a:avLst>
              <a:gd name="adj1" fmla="val 55020"/>
              <a:gd name="adj2" fmla="val 41633"/>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 name="左箭头 11"/>
          <p:cNvSpPr/>
          <p:nvPr/>
        </p:nvSpPr>
        <p:spPr>
          <a:xfrm>
            <a:off x="3958477" y="3541852"/>
            <a:ext cx="2088232" cy="1791558"/>
          </a:xfrm>
          <a:prstGeom prst="leftArrow">
            <a:avLst>
              <a:gd name="adj1" fmla="val 55020"/>
              <a:gd name="adj2" fmla="val 41633"/>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 name="矩形 4"/>
          <p:cNvSpPr/>
          <p:nvPr/>
        </p:nvSpPr>
        <p:spPr>
          <a:xfrm>
            <a:off x="5553145" y="3181812"/>
            <a:ext cx="6254300" cy="1008112"/>
          </a:xfrm>
          <a:custGeom>
            <a:avLst/>
            <a:gdLst/>
            <a:ahLst/>
            <a:cxnLst/>
            <a:rect l="l" t="t" r="r" b="b"/>
            <a:pathLst>
              <a:path w="6254300" h="1008112">
                <a:moveTo>
                  <a:pt x="0" y="0"/>
                </a:moveTo>
                <a:lnTo>
                  <a:pt x="5979024" y="0"/>
                </a:lnTo>
                <a:lnTo>
                  <a:pt x="6254300" y="1008112"/>
                </a:lnTo>
                <a:lnTo>
                  <a:pt x="275276" y="1008112"/>
                </a:ln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4" name="矩形 5"/>
          <p:cNvSpPr/>
          <p:nvPr/>
        </p:nvSpPr>
        <p:spPr>
          <a:xfrm>
            <a:off x="5828422" y="4189924"/>
            <a:ext cx="6254299" cy="1008112"/>
          </a:xfrm>
          <a:custGeom>
            <a:avLst/>
            <a:gdLst/>
            <a:ahLst/>
            <a:cxnLst/>
            <a:rect l="l" t="t" r="r" b="b"/>
            <a:pathLst>
              <a:path w="6254299" h="1008112">
                <a:moveTo>
                  <a:pt x="0" y="0"/>
                </a:moveTo>
                <a:lnTo>
                  <a:pt x="5979023" y="0"/>
                </a:lnTo>
                <a:lnTo>
                  <a:pt x="6254299" y="1008112"/>
                </a:lnTo>
                <a:lnTo>
                  <a:pt x="275276" y="1008112"/>
                </a:lnTo>
                <a:close/>
              </a:path>
            </a:pathLst>
          </a:cu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 name="矩形 1"/>
          <p:cNvSpPr/>
          <p:nvPr/>
        </p:nvSpPr>
        <p:spPr>
          <a:xfrm>
            <a:off x="5281868" y="2180246"/>
            <a:ext cx="6254300" cy="1008112"/>
          </a:xfrm>
          <a:custGeom>
            <a:avLst/>
            <a:gdLst/>
            <a:ahLst/>
            <a:cxnLst/>
            <a:rect l="l" t="t" r="r" b="b"/>
            <a:pathLst>
              <a:path w="6254300" h="1008112">
                <a:moveTo>
                  <a:pt x="0" y="0"/>
                </a:moveTo>
                <a:lnTo>
                  <a:pt x="5979023" y="0"/>
                </a:lnTo>
                <a:lnTo>
                  <a:pt x="6254300" y="1008112"/>
                </a:lnTo>
                <a:lnTo>
                  <a:pt x="275276" y="1008112"/>
                </a:lnTo>
                <a:close/>
              </a:path>
            </a:pathLst>
          </a:cu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16" name="组合 15"/>
          <p:cNvGrpSpPr/>
          <p:nvPr/>
        </p:nvGrpSpPr>
        <p:grpSpPr>
          <a:xfrm rot="9878743">
            <a:off x="11578886" y="1500481"/>
            <a:ext cx="151138" cy="4627234"/>
            <a:chOff x="1601672" y="-1115424"/>
            <a:chExt cx="82831" cy="9144000"/>
          </a:xfrm>
        </p:grpSpPr>
        <p:pic>
          <p:nvPicPr>
            <p:cNvPr id="17" name="Picture 3"/>
            <p:cNvPicPr>
              <a:picLocks noChangeAspect="1" noChangeArrowheads="1"/>
            </p:cNvPicPr>
            <p:nvPr/>
          </p:nvPicPr>
          <p:blipFill rotWithShape="1">
            <a:blip r:embed="rId4">
              <a:duotone>
                <a:prstClr val="black"/>
                <a:srgbClr val="F79646">
                  <a:tint val="45000"/>
                  <a:satMod val="400000"/>
                </a:srgbClr>
              </a:duotone>
            </a:blip>
            <a:srcRect/>
            <a:stretch>
              <a:fillRect/>
            </a:stretch>
          </p:blipFill>
          <p:spPr bwMode="auto">
            <a:xfrm rot="5400000">
              <a:off x="-2924966" y="3419107"/>
              <a:ext cx="9144000" cy="7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rot="5400000">
              <a:off x="-2127855" y="3519835"/>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9" name="组合 18"/>
          <p:cNvGrpSpPr/>
          <p:nvPr/>
        </p:nvGrpSpPr>
        <p:grpSpPr>
          <a:xfrm rot="9878743">
            <a:off x="6025969" y="1673907"/>
            <a:ext cx="100024" cy="4421365"/>
            <a:chOff x="1601672" y="-1115424"/>
            <a:chExt cx="82831" cy="9144000"/>
          </a:xfrm>
        </p:grpSpPr>
        <p:pic>
          <p:nvPicPr>
            <p:cNvPr id="20" name="Picture 3"/>
            <p:cNvPicPr>
              <a:picLocks noChangeAspect="1" noChangeArrowheads="1"/>
            </p:cNvPicPr>
            <p:nvPr/>
          </p:nvPicPr>
          <p:blipFill rotWithShape="1">
            <a:blip r:embed="rId5">
              <a:duotone>
                <a:prstClr val="black"/>
                <a:srgbClr val="F79646">
                  <a:tint val="45000"/>
                  <a:satMod val="400000"/>
                </a:srgbClr>
              </a:duotone>
            </a:blip>
            <a:srcRect/>
            <a:stretch>
              <a:fillRect/>
            </a:stretch>
          </p:blipFill>
          <p:spPr bwMode="auto">
            <a:xfrm rot="5400000">
              <a:off x="-2924966" y="3419107"/>
              <a:ext cx="9144000" cy="7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rot="5400000">
              <a:off x="-2127855" y="3519835"/>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2" name="组合 21"/>
          <p:cNvGrpSpPr/>
          <p:nvPr/>
        </p:nvGrpSpPr>
        <p:grpSpPr>
          <a:xfrm rot="9878743" flipH="1" flipV="1">
            <a:off x="7034686" y="1432004"/>
            <a:ext cx="98819" cy="4411962"/>
            <a:chOff x="1601672" y="-1115426"/>
            <a:chExt cx="96571" cy="9144000"/>
          </a:xfrm>
        </p:grpSpPr>
        <p:pic>
          <p:nvPicPr>
            <p:cNvPr id="23" name="Picture 3"/>
            <p:cNvPicPr>
              <a:picLocks noChangeAspect="1" noChangeArrowheads="1"/>
            </p:cNvPicPr>
            <p:nvPr/>
          </p:nvPicPr>
          <p:blipFill rotWithShape="1">
            <a:blip r:embed="rId6">
              <a:duotone>
                <a:prstClr val="black"/>
                <a:srgbClr val="F79646">
                  <a:tint val="45000"/>
                  <a:satMod val="400000"/>
                </a:srgbClr>
              </a:duotone>
            </a:blip>
            <a:srcRect/>
            <a:stretch>
              <a:fillRect/>
            </a:stretch>
          </p:blipFill>
          <p:spPr bwMode="auto">
            <a:xfrm rot="5400000">
              <a:off x="-2918095" y="3412236"/>
              <a:ext cx="9144000" cy="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rot="5400000">
              <a:off x="-2127855" y="3519834"/>
              <a:ext cx="7477053" cy="18000"/>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5" name="矩形 24"/>
          <p:cNvSpPr/>
          <p:nvPr/>
        </p:nvSpPr>
        <p:spPr>
          <a:xfrm rot="20671828">
            <a:off x="6095251" y="1578735"/>
            <a:ext cx="964604" cy="4420626"/>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6" name="TextBox 49"/>
          <p:cNvSpPr txBox="1"/>
          <p:nvPr/>
        </p:nvSpPr>
        <p:spPr>
          <a:xfrm>
            <a:off x="5867631" y="1964946"/>
            <a:ext cx="816126" cy="901144"/>
          </a:xfrm>
          <a:prstGeom prst="rect">
            <a:avLst/>
          </a:prstGeom>
          <a:noFill/>
        </p:spPr>
        <p:txBody>
          <a:bodyPr wrap="square" rtlCol="0">
            <a:spAutoFit/>
          </a:bodyPr>
          <a:lstStyle/>
          <a:p>
            <a:pPr>
              <a:lnSpc>
                <a:spcPct val="130000"/>
              </a:lnSpc>
            </a:pPr>
            <a:r>
              <a:rPr lang="en-US" altLang="zh-CN" sz="4400" b="1" dirty="0">
                <a:solidFill>
                  <a:schemeClr val="accent1"/>
                </a:solidFill>
                <a:latin typeface="Arial Black" panose="020B0A04020102020204" charset="0"/>
                <a:ea typeface="微软雅黑" panose="020B0503020204020204" pitchFamily="34" charset="-122"/>
                <a:cs typeface="Calibri" panose="020F0502020204030204" pitchFamily="34" charset="0"/>
              </a:rPr>
              <a:t>A</a:t>
            </a:r>
            <a:endParaRPr lang="en-US" altLang="zh-CN" sz="4800" b="1" dirty="0">
              <a:solidFill>
                <a:schemeClr val="accent1"/>
              </a:solidFill>
              <a:latin typeface="Arial Black" panose="020B0A04020102020204" charset="0"/>
              <a:ea typeface="微软雅黑" panose="020B0503020204020204" pitchFamily="34" charset="-122"/>
              <a:cs typeface="Calibri" panose="020F0502020204030204" pitchFamily="34" charset="0"/>
            </a:endParaRPr>
          </a:p>
        </p:txBody>
      </p:sp>
      <p:sp>
        <p:nvSpPr>
          <p:cNvPr id="27" name="TextBox 50"/>
          <p:cNvSpPr txBox="1"/>
          <p:nvPr/>
        </p:nvSpPr>
        <p:spPr>
          <a:xfrm>
            <a:off x="5787087" y="2729854"/>
            <a:ext cx="1209526" cy="368300"/>
          </a:xfrm>
          <a:prstGeom prst="rect">
            <a:avLst/>
          </a:prstGeom>
          <a:noFill/>
        </p:spPr>
        <p:txBody>
          <a:bodyPr wrap="square" rtlCol="0">
            <a:spAutoFit/>
          </a:bodyPr>
          <a:lstStyle/>
          <a:p>
            <a:r>
              <a:rPr b="1" dirty="0">
                <a:solidFill>
                  <a:schemeClr val="tx1"/>
                </a:solidFill>
                <a:latin typeface="宋体" panose="02010600030101010101" pitchFamily="2" charset="-122"/>
                <a:ea typeface="宋体" panose="02010600030101010101" pitchFamily="2" charset="-122"/>
                <a:sym typeface="+mn-ea"/>
              </a:rPr>
              <a:t>多极时代</a:t>
            </a:r>
            <a:endParaRPr lang="zh-CN" altLang="en-US" b="1" dirty="0">
              <a:solidFill>
                <a:schemeClr val="tx1"/>
              </a:solidFill>
              <a:latin typeface="宋体" panose="02010600030101010101" pitchFamily="2" charset="-122"/>
              <a:ea typeface="宋体" panose="02010600030101010101" pitchFamily="2" charset="-122"/>
              <a:sym typeface="+mn-ea"/>
            </a:endParaRPr>
          </a:p>
        </p:txBody>
      </p:sp>
      <p:sp>
        <p:nvSpPr>
          <p:cNvPr id="28" name="TextBox 51"/>
          <p:cNvSpPr txBox="1"/>
          <p:nvPr/>
        </p:nvSpPr>
        <p:spPr>
          <a:xfrm>
            <a:off x="6135568" y="3029565"/>
            <a:ext cx="816126" cy="974690"/>
          </a:xfrm>
          <a:prstGeom prst="rect">
            <a:avLst/>
          </a:prstGeom>
          <a:noFill/>
        </p:spPr>
        <p:txBody>
          <a:bodyPr wrap="square" rtlCol="0">
            <a:spAutoFit/>
          </a:bodyPr>
          <a:lstStyle/>
          <a:p>
            <a:pPr>
              <a:lnSpc>
                <a:spcPct val="130000"/>
              </a:lnSpc>
            </a:pPr>
            <a:r>
              <a:rPr lang="en-US" altLang="zh-CN" sz="4800" b="1" dirty="0">
                <a:solidFill>
                  <a:schemeClr val="accent2"/>
                </a:solidFill>
                <a:latin typeface="Arial Black" panose="020B0A04020102020204" charset="0"/>
                <a:ea typeface="微软雅黑" panose="020B0503020204020204" pitchFamily="34" charset="-122"/>
                <a:cs typeface="Calibri" panose="020F0502020204030204" pitchFamily="34" charset="0"/>
              </a:rPr>
              <a:t>B</a:t>
            </a:r>
            <a:endParaRPr lang="en-US" altLang="zh-CN" sz="4800" b="1" dirty="0">
              <a:solidFill>
                <a:schemeClr val="accent2"/>
              </a:solidFill>
              <a:latin typeface="Arial Black" panose="020B0A04020102020204" charset="0"/>
              <a:ea typeface="微软雅黑" panose="020B0503020204020204" pitchFamily="34" charset="-122"/>
              <a:cs typeface="Calibri" panose="020F0502020204030204" pitchFamily="34" charset="0"/>
            </a:endParaRPr>
          </a:p>
        </p:txBody>
      </p:sp>
      <p:sp>
        <p:nvSpPr>
          <p:cNvPr id="29" name="TextBox 52"/>
          <p:cNvSpPr txBox="1"/>
          <p:nvPr/>
        </p:nvSpPr>
        <p:spPr>
          <a:xfrm>
            <a:off x="6093492" y="3822609"/>
            <a:ext cx="1175532" cy="368300"/>
          </a:xfrm>
          <a:prstGeom prst="rect">
            <a:avLst/>
          </a:prstGeom>
          <a:noFill/>
        </p:spPr>
        <p:txBody>
          <a:bodyPr wrap="square" rtlCol="0">
            <a:spAutoFit/>
          </a:bodyPr>
          <a:lstStyle/>
          <a:p>
            <a:r>
              <a:rPr b="1" dirty="0">
                <a:solidFill>
                  <a:schemeClr val="tx1"/>
                </a:solidFill>
                <a:latin typeface="宋体" panose="02010600030101010101" pitchFamily="2" charset="-122"/>
                <a:ea typeface="宋体" panose="02010600030101010101" pitchFamily="2" charset="-122"/>
                <a:sym typeface="+mn-ea"/>
              </a:rPr>
              <a:t>大变革</a:t>
            </a:r>
            <a:endParaRPr lang="zh-CN" altLang="en-US" b="1" dirty="0">
              <a:solidFill>
                <a:schemeClr val="tx1"/>
              </a:solidFill>
              <a:latin typeface="宋体" panose="02010600030101010101" pitchFamily="2" charset="-122"/>
              <a:ea typeface="宋体" panose="02010600030101010101" pitchFamily="2" charset="-122"/>
              <a:sym typeface="+mn-ea"/>
            </a:endParaRPr>
          </a:p>
        </p:txBody>
      </p:sp>
      <p:sp>
        <p:nvSpPr>
          <p:cNvPr id="30" name="TextBox 53"/>
          <p:cNvSpPr txBox="1"/>
          <p:nvPr/>
        </p:nvSpPr>
        <p:spPr>
          <a:xfrm>
            <a:off x="6449308" y="4022409"/>
            <a:ext cx="816126" cy="974690"/>
          </a:xfrm>
          <a:prstGeom prst="rect">
            <a:avLst/>
          </a:prstGeom>
          <a:noFill/>
        </p:spPr>
        <p:txBody>
          <a:bodyPr wrap="square" rtlCol="0">
            <a:spAutoFit/>
          </a:bodyPr>
          <a:lstStyle/>
          <a:p>
            <a:pPr>
              <a:lnSpc>
                <a:spcPct val="130000"/>
              </a:lnSpc>
            </a:pPr>
            <a:r>
              <a:rPr lang="en-US" altLang="zh-CN" sz="4800" b="1" dirty="0">
                <a:solidFill>
                  <a:schemeClr val="accent3"/>
                </a:solidFill>
                <a:latin typeface="Arial Black" panose="020B0A04020102020204" charset="0"/>
                <a:ea typeface="微软雅黑" panose="020B0503020204020204" pitchFamily="34" charset="-122"/>
                <a:cs typeface="Calibri" panose="020F0502020204030204" pitchFamily="34" charset="0"/>
              </a:rPr>
              <a:t>C</a:t>
            </a:r>
            <a:endParaRPr lang="en-US" altLang="zh-CN" sz="4800" b="1" dirty="0">
              <a:solidFill>
                <a:schemeClr val="accent3"/>
              </a:solidFill>
              <a:latin typeface="Arial Black" panose="020B0A04020102020204" charset="0"/>
              <a:ea typeface="微软雅黑" panose="020B0503020204020204" pitchFamily="34" charset="-122"/>
              <a:cs typeface="Calibri" panose="020F0502020204030204" pitchFamily="34" charset="0"/>
            </a:endParaRPr>
          </a:p>
        </p:txBody>
      </p:sp>
      <p:sp>
        <p:nvSpPr>
          <p:cNvPr id="31" name="TextBox 54"/>
          <p:cNvSpPr txBox="1"/>
          <p:nvPr/>
        </p:nvSpPr>
        <p:spPr>
          <a:xfrm>
            <a:off x="6362954" y="4815453"/>
            <a:ext cx="1222595" cy="368300"/>
          </a:xfrm>
          <a:prstGeom prst="rect">
            <a:avLst/>
          </a:prstGeom>
          <a:noFill/>
        </p:spPr>
        <p:txBody>
          <a:bodyPr wrap="square" rtlCol="0">
            <a:spAutoFit/>
          </a:bodyPr>
          <a:lstStyle/>
          <a:p>
            <a:r>
              <a:rPr b="1" dirty="0">
                <a:solidFill>
                  <a:schemeClr val="tx1"/>
                </a:solidFill>
                <a:latin typeface="宋体" panose="02010600030101010101" pitchFamily="2" charset="-122"/>
                <a:ea typeface="宋体" panose="02010600030101010101" pitchFamily="2" charset="-122"/>
                <a:sym typeface="+mn-ea"/>
              </a:rPr>
              <a:t>和平发展</a:t>
            </a:r>
            <a:endParaRPr lang="zh-CN" altLang="en-US" b="1" dirty="0">
              <a:solidFill>
                <a:schemeClr val="tx1"/>
              </a:solidFill>
              <a:latin typeface="宋体" panose="02010600030101010101" pitchFamily="2" charset="-122"/>
              <a:ea typeface="宋体" panose="02010600030101010101" pitchFamily="2" charset="-122"/>
              <a:sym typeface="+mn-ea"/>
            </a:endParaRPr>
          </a:p>
        </p:txBody>
      </p:sp>
      <p:sp>
        <p:nvSpPr>
          <p:cNvPr id="32" name="TextBox 59"/>
          <p:cNvSpPr txBox="1"/>
          <p:nvPr/>
        </p:nvSpPr>
        <p:spPr>
          <a:xfrm>
            <a:off x="6951138" y="2222851"/>
            <a:ext cx="4293759" cy="922020"/>
          </a:xfrm>
          <a:prstGeom prst="rect">
            <a:avLst/>
          </a:prstGeom>
          <a:noFill/>
        </p:spPr>
        <p:txBody>
          <a:bodyPr wrap="square" rtlCol="0">
            <a:spAutoFit/>
          </a:bodyPr>
          <a:lstStyle/>
          <a:p>
            <a:r>
              <a:rPr b="1" dirty="0">
                <a:solidFill>
                  <a:schemeClr val="bg1"/>
                </a:solidFill>
                <a:latin typeface="宋体" panose="02010600030101010101" pitchFamily="2" charset="-122"/>
                <a:ea typeface="宋体" panose="02010600030101010101" pitchFamily="2" charset="-122"/>
              </a:rPr>
              <a:t>冷战结束后，美国和苏联两个超级大国主导的旧的世界格局消失，世界进人多极化时代。</a:t>
            </a:r>
            <a:endParaRPr b="1" dirty="0">
              <a:solidFill>
                <a:schemeClr val="bg1"/>
              </a:solidFill>
              <a:latin typeface="宋体" panose="02010600030101010101" pitchFamily="2" charset="-122"/>
              <a:ea typeface="宋体" panose="02010600030101010101" pitchFamily="2" charset="-122"/>
            </a:endParaRPr>
          </a:p>
        </p:txBody>
      </p:sp>
      <p:sp>
        <p:nvSpPr>
          <p:cNvPr id="33" name="TextBox 61"/>
          <p:cNvSpPr txBox="1"/>
          <p:nvPr/>
        </p:nvSpPr>
        <p:spPr>
          <a:xfrm>
            <a:off x="7265130" y="3270393"/>
            <a:ext cx="4253917" cy="922020"/>
          </a:xfrm>
          <a:prstGeom prst="rect">
            <a:avLst/>
          </a:prstGeom>
          <a:noFill/>
        </p:spPr>
        <p:txBody>
          <a:bodyPr wrap="square" rtlCol="0">
            <a:spAutoFit/>
          </a:bodyPr>
          <a:lstStyle/>
          <a:p>
            <a:r>
              <a:rPr b="1" dirty="0">
                <a:solidFill>
                  <a:schemeClr val="bg1"/>
                </a:solidFill>
                <a:latin typeface="宋体" panose="02010600030101010101" pitchFamily="2" charset="-122"/>
                <a:ea typeface="宋体" panose="02010600030101010101" pitchFamily="2" charset="-122"/>
              </a:rPr>
              <a:t>世界正处于大发展大变革大调整时期。世界多极化、经济全球化、社会信息化、文化多样化深人发展。</a:t>
            </a:r>
            <a:endParaRPr b="1" dirty="0">
              <a:solidFill>
                <a:schemeClr val="bg1"/>
              </a:solidFill>
              <a:latin typeface="宋体" panose="02010600030101010101" pitchFamily="2" charset="-122"/>
              <a:ea typeface="宋体" panose="02010600030101010101" pitchFamily="2" charset="-122"/>
            </a:endParaRPr>
          </a:p>
        </p:txBody>
      </p:sp>
      <p:sp>
        <p:nvSpPr>
          <p:cNvPr id="34" name="TextBox 63"/>
          <p:cNvSpPr txBox="1"/>
          <p:nvPr/>
        </p:nvSpPr>
        <p:spPr>
          <a:xfrm>
            <a:off x="7404735" y="4224655"/>
            <a:ext cx="4678045" cy="922020"/>
          </a:xfrm>
          <a:prstGeom prst="rect">
            <a:avLst/>
          </a:prstGeom>
          <a:noFill/>
        </p:spPr>
        <p:txBody>
          <a:bodyPr wrap="square" rtlCol="0">
            <a:spAutoFit/>
          </a:bodyPr>
          <a:lstStyle/>
          <a:p>
            <a:r>
              <a:rPr b="1" dirty="0">
                <a:solidFill>
                  <a:schemeClr val="bg1"/>
                </a:solidFill>
                <a:latin typeface="宋体" panose="02010600030101010101" pitchFamily="2" charset="-122"/>
                <a:ea typeface="宋体" panose="02010600030101010101" pitchFamily="2" charset="-122"/>
              </a:rPr>
              <a:t>全球治理体系和国际秩序变革加速推进，各国相互联系和依存程度日益加深，国际力量对比更趋平衡，和平发展大势不可逆转。</a:t>
            </a:r>
            <a:endParaRPr b="1" dirty="0">
              <a:solidFill>
                <a:schemeClr val="bg1"/>
              </a:solidFill>
              <a:latin typeface="宋体" panose="02010600030101010101" pitchFamily="2" charset="-122"/>
              <a:ea typeface="宋体" panose="02010600030101010101" pitchFamily="2" charset="-122"/>
            </a:endParaRPr>
          </a:p>
        </p:txBody>
      </p:sp>
      <p:sp>
        <p:nvSpPr>
          <p:cNvPr id="307" name="Freeform 296"/>
          <p:cNvSpPr>
            <a:spLocks noEditPoints="1"/>
          </p:cNvSpPr>
          <p:nvPr/>
        </p:nvSpPr>
        <p:spPr bwMode="auto">
          <a:xfrm>
            <a:off x="843404" y="2180256"/>
            <a:ext cx="1607988" cy="1233631"/>
          </a:xfrm>
          <a:custGeom>
            <a:avLst/>
            <a:gdLst>
              <a:gd name="T0" fmla="*/ 40 w 197"/>
              <a:gd name="T1" fmla="*/ 133 h 151"/>
              <a:gd name="T2" fmla="*/ 37 w 197"/>
              <a:gd name="T3" fmla="*/ 44 h 151"/>
              <a:gd name="T4" fmla="*/ 76 w 197"/>
              <a:gd name="T5" fmla="*/ 49 h 151"/>
              <a:gd name="T6" fmla="*/ 50 w 197"/>
              <a:gd name="T7" fmla="*/ 52 h 151"/>
              <a:gd name="T8" fmla="*/ 76 w 197"/>
              <a:gd name="T9" fmla="*/ 65 h 151"/>
              <a:gd name="T10" fmla="*/ 47 w 197"/>
              <a:gd name="T11" fmla="*/ 37 h 151"/>
              <a:gd name="T12" fmla="*/ 41 w 197"/>
              <a:gd name="T13" fmla="*/ 36 h 151"/>
              <a:gd name="T14" fmla="*/ 72 w 197"/>
              <a:gd name="T15" fmla="*/ 41 h 151"/>
              <a:gd name="T16" fmla="*/ 58 w 197"/>
              <a:gd name="T17" fmla="*/ 28 h 151"/>
              <a:gd name="T18" fmla="*/ 81 w 197"/>
              <a:gd name="T19" fmla="*/ 23 h 151"/>
              <a:gd name="T20" fmla="*/ 82 w 197"/>
              <a:gd name="T21" fmla="*/ 31 h 151"/>
              <a:gd name="T22" fmla="*/ 82 w 197"/>
              <a:gd name="T23" fmla="*/ 36 h 151"/>
              <a:gd name="T24" fmla="*/ 106 w 197"/>
              <a:gd name="T25" fmla="*/ 28 h 151"/>
              <a:gd name="T26" fmla="*/ 97 w 197"/>
              <a:gd name="T27" fmla="*/ 45 h 151"/>
              <a:gd name="T28" fmla="*/ 135 w 197"/>
              <a:gd name="T29" fmla="*/ 43 h 151"/>
              <a:gd name="T30" fmla="*/ 114 w 197"/>
              <a:gd name="T31" fmla="*/ 29 h 151"/>
              <a:gd name="T32" fmla="*/ 117 w 197"/>
              <a:gd name="T33" fmla="*/ 16 h 151"/>
              <a:gd name="T34" fmla="*/ 115 w 197"/>
              <a:gd name="T35" fmla="*/ 12 h 151"/>
              <a:gd name="T36" fmla="*/ 124 w 197"/>
              <a:gd name="T37" fmla="*/ 23 h 151"/>
              <a:gd name="T38" fmla="*/ 137 w 197"/>
              <a:gd name="T39" fmla="*/ 35 h 151"/>
              <a:gd name="T40" fmla="*/ 156 w 197"/>
              <a:gd name="T41" fmla="*/ 16 h 151"/>
              <a:gd name="T42" fmla="*/ 149 w 197"/>
              <a:gd name="T43" fmla="*/ 1 h 151"/>
              <a:gd name="T44" fmla="*/ 112 w 197"/>
              <a:gd name="T45" fmla="*/ 8 h 151"/>
              <a:gd name="T46" fmla="*/ 122 w 197"/>
              <a:gd name="T47" fmla="*/ 86 h 151"/>
              <a:gd name="T48" fmla="*/ 162 w 197"/>
              <a:gd name="T49" fmla="*/ 66 h 151"/>
              <a:gd name="T50" fmla="*/ 146 w 197"/>
              <a:gd name="T51" fmla="*/ 53 h 151"/>
              <a:gd name="T52" fmla="*/ 122 w 197"/>
              <a:gd name="T53" fmla="*/ 49 h 151"/>
              <a:gd name="T54" fmla="*/ 138 w 197"/>
              <a:gd name="T55" fmla="*/ 60 h 151"/>
              <a:gd name="T56" fmla="*/ 144 w 197"/>
              <a:gd name="T57" fmla="*/ 80 h 151"/>
              <a:gd name="T58" fmla="*/ 167 w 197"/>
              <a:gd name="T59" fmla="*/ 82 h 151"/>
              <a:gd name="T60" fmla="*/ 134 w 197"/>
              <a:gd name="T61" fmla="*/ 47 h 151"/>
              <a:gd name="T62" fmla="*/ 189 w 197"/>
              <a:gd name="T63" fmla="*/ 125 h 151"/>
              <a:gd name="T64" fmla="*/ 22 w 197"/>
              <a:gd name="T65" fmla="*/ 123 h 151"/>
              <a:gd name="T66" fmla="*/ 161 w 197"/>
              <a:gd name="T67" fmla="*/ 134 h 151"/>
              <a:gd name="T68" fmla="*/ 189 w 197"/>
              <a:gd name="T69" fmla="*/ 119 h 151"/>
              <a:gd name="T70" fmla="*/ 176 w 197"/>
              <a:gd name="T71" fmla="*/ 109 h 151"/>
              <a:gd name="T72" fmla="*/ 166 w 197"/>
              <a:gd name="T73" fmla="*/ 103 h 151"/>
              <a:gd name="T74" fmla="*/ 150 w 197"/>
              <a:gd name="T75" fmla="*/ 90 h 151"/>
              <a:gd name="T76" fmla="*/ 143 w 197"/>
              <a:gd name="T77" fmla="*/ 106 h 151"/>
              <a:gd name="T78" fmla="*/ 131 w 197"/>
              <a:gd name="T79" fmla="*/ 121 h 151"/>
              <a:gd name="T80" fmla="*/ 106 w 197"/>
              <a:gd name="T81" fmla="*/ 103 h 151"/>
              <a:gd name="T82" fmla="*/ 114 w 197"/>
              <a:gd name="T83" fmla="*/ 84 h 151"/>
              <a:gd name="T84" fmla="*/ 127 w 197"/>
              <a:gd name="T85" fmla="*/ 75 h 151"/>
              <a:gd name="T86" fmla="*/ 125 w 197"/>
              <a:gd name="T87" fmla="*/ 66 h 151"/>
              <a:gd name="T88" fmla="*/ 114 w 197"/>
              <a:gd name="T89" fmla="*/ 67 h 151"/>
              <a:gd name="T90" fmla="*/ 105 w 197"/>
              <a:gd name="T91" fmla="*/ 53 h 151"/>
              <a:gd name="T92" fmla="*/ 102 w 197"/>
              <a:gd name="T93" fmla="*/ 57 h 151"/>
              <a:gd name="T94" fmla="*/ 100 w 197"/>
              <a:gd name="T95" fmla="*/ 71 h 151"/>
              <a:gd name="T96" fmla="*/ 97 w 197"/>
              <a:gd name="T97" fmla="*/ 68 h 151"/>
              <a:gd name="T98" fmla="*/ 78 w 197"/>
              <a:gd name="T99" fmla="*/ 68 h 151"/>
              <a:gd name="T100" fmla="*/ 53 w 197"/>
              <a:gd name="T101" fmla="*/ 66 h 151"/>
              <a:gd name="T102" fmla="*/ 19 w 197"/>
              <a:gd name="T103" fmla="*/ 66 h 151"/>
              <a:gd name="T104" fmla="*/ 9 w 197"/>
              <a:gd name="T105" fmla="*/ 66 h 151"/>
              <a:gd name="T106" fmla="*/ 25 w 197"/>
              <a:gd name="T107" fmla="*/ 115 h 151"/>
              <a:gd name="T108" fmla="*/ 36 w 197"/>
              <a:gd name="T109" fmla="*/ 129 h 151"/>
              <a:gd name="T110" fmla="*/ 122 w 197"/>
              <a:gd name="T111" fmla="*/ 135 h 151"/>
              <a:gd name="T112" fmla="*/ 137 w 197"/>
              <a:gd name="T113" fmla="*/ 150 h 151"/>
              <a:gd name="T114" fmla="*/ 170 w 197"/>
              <a:gd name="T115" fmla="*/ 141 h 151"/>
              <a:gd name="T116" fmla="*/ 48 w 197"/>
              <a:gd name="T117" fmla="*/ 79 h 151"/>
              <a:gd name="T118" fmla="*/ 47 w 197"/>
              <a:gd name="T119" fmla="*/ 76 h 151"/>
              <a:gd name="T120" fmla="*/ 99 w 197"/>
              <a:gd name="T121" fmla="*/ 12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7" h="151">
                <a:moveTo>
                  <a:pt x="39" y="133"/>
                </a:moveTo>
                <a:cubicBezTo>
                  <a:pt x="38" y="132"/>
                  <a:pt x="37" y="132"/>
                  <a:pt x="36" y="131"/>
                </a:cubicBezTo>
                <a:cubicBezTo>
                  <a:pt x="36" y="131"/>
                  <a:pt x="35" y="128"/>
                  <a:pt x="34" y="128"/>
                </a:cubicBezTo>
                <a:cubicBezTo>
                  <a:pt x="33" y="129"/>
                  <a:pt x="32" y="129"/>
                  <a:pt x="31" y="128"/>
                </a:cubicBezTo>
                <a:cubicBezTo>
                  <a:pt x="30" y="127"/>
                  <a:pt x="29" y="127"/>
                  <a:pt x="29" y="127"/>
                </a:cubicBezTo>
                <a:cubicBezTo>
                  <a:pt x="28" y="128"/>
                  <a:pt x="29" y="128"/>
                  <a:pt x="29" y="129"/>
                </a:cubicBezTo>
                <a:cubicBezTo>
                  <a:pt x="29" y="129"/>
                  <a:pt x="30" y="129"/>
                  <a:pt x="30" y="129"/>
                </a:cubicBezTo>
                <a:cubicBezTo>
                  <a:pt x="31" y="129"/>
                  <a:pt x="31" y="130"/>
                  <a:pt x="32" y="130"/>
                </a:cubicBezTo>
                <a:cubicBezTo>
                  <a:pt x="32" y="130"/>
                  <a:pt x="33" y="131"/>
                  <a:pt x="33" y="131"/>
                </a:cubicBezTo>
                <a:cubicBezTo>
                  <a:pt x="34" y="131"/>
                  <a:pt x="34" y="132"/>
                  <a:pt x="34" y="133"/>
                </a:cubicBezTo>
                <a:cubicBezTo>
                  <a:pt x="35" y="133"/>
                  <a:pt x="36" y="133"/>
                  <a:pt x="36" y="133"/>
                </a:cubicBezTo>
                <a:cubicBezTo>
                  <a:pt x="36" y="133"/>
                  <a:pt x="36" y="134"/>
                  <a:pt x="37" y="134"/>
                </a:cubicBezTo>
                <a:cubicBezTo>
                  <a:pt x="38" y="134"/>
                  <a:pt x="39" y="135"/>
                  <a:pt x="40" y="134"/>
                </a:cubicBezTo>
                <a:cubicBezTo>
                  <a:pt x="40" y="134"/>
                  <a:pt x="40" y="134"/>
                  <a:pt x="40" y="133"/>
                </a:cubicBezTo>
                <a:cubicBezTo>
                  <a:pt x="41" y="133"/>
                  <a:pt x="40" y="133"/>
                  <a:pt x="39" y="133"/>
                </a:cubicBezTo>
                <a:close/>
                <a:moveTo>
                  <a:pt x="37" y="55"/>
                </a:moveTo>
                <a:cubicBezTo>
                  <a:pt x="39" y="55"/>
                  <a:pt x="39" y="58"/>
                  <a:pt x="40" y="58"/>
                </a:cubicBezTo>
                <a:cubicBezTo>
                  <a:pt x="41" y="58"/>
                  <a:pt x="41" y="57"/>
                  <a:pt x="42" y="57"/>
                </a:cubicBezTo>
                <a:cubicBezTo>
                  <a:pt x="43" y="57"/>
                  <a:pt x="43" y="56"/>
                  <a:pt x="44" y="57"/>
                </a:cubicBezTo>
                <a:cubicBezTo>
                  <a:pt x="45" y="57"/>
                  <a:pt x="46" y="56"/>
                  <a:pt x="46" y="55"/>
                </a:cubicBezTo>
                <a:cubicBezTo>
                  <a:pt x="46" y="54"/>
                  <a:pt x="47" y="53"/>
                  <a:pt x="48" y="53"/>
                </a:cubicBezTo>
                <a:cubicBezTo>
                  <a:pt x="49" y="52"/>
                  <a:pt x="48" y="51"/>
                  <a:pt x="50" y="51"/>
                </a:cubicBezTo>
                <a:cubicBezTo>
                  <a:pt x="52" y="50"/>
                  <a:pt x="56" y="48"/>
                  <a:pt x="57" y="48"/>
                </a:cubicBezTo>
                <a:cubicBezTo>
                  <a:pt x="58" y="47"/>
                  <a:pt x="56" y="46"/>
                  <a:pt x="54" y="45"/>
                </a:cubicBezTo>
                <a:cubicBezTo>
                  <a:pt x="53" y="44"/>
                  <a:pt x="51" y="44"/>
                  <a:pt x="50" y="45"/>
                </a:cubicBezTo>
                <a:cubicBezTo>
                  <a:pt x="48" y="46"/>
                  <a:pt x="50" y="44"/>
                  <a:pt x="48" y="44"/>
                </a:cubicBezTo>
                <a:cubicBezTo>
                  <a:pt x="47" y="45"/>
                  <a:pt x="44" y="43"/>
                  <a:pt x="44" y="43"/>
                </a:cubicBezTo>
                <a:cubicBezTo>
                  <a:pt x="44" y="42"/>
                  <a:pt x="38" y="44"/>
                  <a:pt x="37" y="44"/>
                </a:cubicBezTo>
                <a:cubicBezTo>
                  <a:pt x="36" y="44"/>
                  <a:pt x="37" y="45"/>
                  <a:pt x="38" y="46"/>
                </a:cubicBezTo>
                <a:cubicBezTo>
                  <a:pt x="39" y="47"/>
                  <a:pt x="36" y="49"/>
                  <a:pt x="36" y="49"/>
                </a:cubicBezTo>
                <a:cubicBezTo>
                  <a:pt x="37" y="50"/>
                  <a:pt x="36" y="51"/>
                  <a:pt x="35" y="53"/>
                </a:cubicBezTo>
                <a:cubicBezTo>
                  <a:pt x="33" y="54"/>
                  <a:pt x="36" y="54"/>
                  <a:pt x="37" y="55"/>
                </a:cubicBezTo>
                <a:close/>
                <a:moveTo>
                  <a:pt x="86" y="63"/>
                </a:moveTo>
                <a:cubicBezTo>
                  <a:pt x="87" y="62"/>
                  <a:pt x="89" y="64"/>
                  <a:pt x="89" y="63"/>
                </a:cubicBezTo>
                <a:cubicBezTo>
                  <a:pt x="90" y="61"/>
                  <a:pt x="87" y="60"/>
                  <a:pt x="86" y="60"/>
                </a:cubicBezTo>
                <a:cubicBezTo>
                  <a:pt x="84" y="59"/>
                  <a:pt x="84" y="59"/>
                  <a:pt x="82" y="58"/>
                </a:cubicBezTo>
                <a:cubicBezTo>
                  <a:pt x="80" y="56"/>
                  <a:pt x="82" y="56"/>
                  <a:pt x="81" y="55"/>
                </a:cubicBezTo>
                <a:cubicBezTo>
                  <a:pt x="80" y="54"/>
                  <a:pt x="79" y="51"/>
                  <a:pt x="80" y="50"/>
                </a:cubicBezTo>
                <a:cubicBezTo>
                  <a:pt x="81" y="49"/>
                  <a:pt x="82" y="47"/>
                  <a:pt x="81" y="47"/>
                </a:cubicBezTo>
                <a:cubicBezTo>
                  <a:pt x="79" y="46"/>
                  <a:pt x="76" y="47"/>
                  <a:pt x="76" y="48"/>
                </a:cubicBezTo>
                <a:cubicBezTo>
                  <a:pt x="76" y="48"/>
                  <a:pt x="79" y="49"/>
                  <a:pt x="79" y="50"/>
                </a:cubicBezTo>
                <a:cubicBezTo>
                  <a:pt x="79" y="51"/>
                  <a:pt x="77" y="48"/>
                  <a:pt x="76" y="49"/>
                </a:cubicBezTo>
                <a:cubicBezTo>
                  <a:pt x="75" y="49"/>
                  <a:pt x="74" y="48"/>
                  <a:pt x="74" y="49"/>
                </a:cubicBezTo>
                <a:cubicBezTo>
                  <a:pt x="73" y="50"/>
                  <a:pt x="74" y="53"/>
                  <a:pt x="75" y="54"/>
                </a:cubicBezTo>
                <a:cubicBezTo>
                  <a:pt x="76" y="55"/>
                  <a:pt x="74" y="55"/>
                  <a:pt x="74" y="55"/>
                </a:cubicBezTo>
                <a:cubicBezTo>
                  <a:pt x="73" y="56"/>
                  <a:pt x="73" y="53"/>
                  <a:pt x="72" y="51"/>
                </a:cubicBezTo>
                <a:cubicBezTo>
                  <a:pt x="71" y="50"/>
                  <a:pt x="68" y="49"/>
                  <a:pt x="68" y="50"/>
                </a:cubicBezTo>
                <a:cubicBezTo>
                  <a:pt x="68" y="51"/>
                  <a:pt x="70" y="51"/>
                  <a:pt x="70" y="52"/>
                </a:cubicBezTo>
                <a:cubicBezTo>
                  <a:pt x="69" y="53"/>
                  <a:pt x="68" y="51"/>
                  <a:pt x="67" y="52"/>
                </a:cubicBezTo>
                <a:cubicBezTo>
                  <a:pt x="66" y="53"/>
                  <a:pt x="66" y="52"/>
                  <a:pt x="66" y="51"/>
                </a:cubicBezTo>
                <a:cubicBezTo>
                  <a:pt x="66" y="51"/>
                  <a:pt x="65" y="50"/>
                  <a:pt x="63" y="50"/>
                </a:cubicBezTo>
                <a:cubicBezTo>
                  <a:pt x="61" y="50"/>
                  <a:pt x="62" y="51"/>
                  <a:pt x="61" y="52"/>
                </a:cubicBezTo>
                <a:cubicBezTo>
                  <a:pt x="61" y="52"/>
                  <a:pt x="58" y="51"/>
                  <a:pt x="60" y="51"/>
                </a:cubicBezTo>
                <a:cubicBezTo>
                  <a:pt x="61" y="51"/>
                  <a:pt x="61" y="50"/>
                  <a:pt x="60" y="49"/>
                </a:cubicBezTo>
                <a:cubicBezTo>
                  <a:pt x="59" y="47"/>
                  <a:pt x="57" y="49"/>
                  <a:pt x="54" y="50"/>
                </a:cubicBezTo>
                <a:cubicBezTo>
                  <a:pt x="51" y="51"/>
                  <a:pt x="50" y="52"/>
                  <a:pt x="50" y="52"/>
                </a:cubicBezTo>
                <a:cubicBezTo>
                  <a:pt x="51" y="52"/>
                  <a:pt x="51" y="53"/>
                  <a:pt x="50" y="54"/>
                </a:cubicBezTo>
                <a:cubicBezTo>
                  <a:pt x="49" y="55"/>
                  <a:pt x="50" y="56"/>
                  <a:pt x="51" y="56"/>
                </a:cubicBezTo>
                <a:cubicBezTo>
                  <a:pt x="52" y="56"/>
                  <a:pt x="51" y="56"/>
                  <a:pt x="52" y="57"/>
                </a:cubicBezTo>
                <a:cubicBezTo>
                  <a:pt x="52" y="57"/>
                  <a:pt x="56" y="55"/>
                  <a:pt x="57" y="56"/>
                </a:cubicBezTo>
                <a:cubicBezTo>
                  <a:pt x="58" y="57"/>
                  <a:pt x="51" y="57"/>
                  <a:pt x="51" y="58"/>
                </a:cubicBezTo>
                <a:cubicBezTo>
                  <a:pt x="51" y="59"/>
                  <a:pt x="55" y="60"/>
                  <a:pt x="58" y="60"/>
                </a:cubicBezTo>
                <a:cubicBezTo>
                  <a:pt x="60" y="59"/>
                  <a:pt x="65" y="60"/>
                  <a:pt x="65" y="61"/>
                </a:cubicBezTo>
                <a:cubicBezTo>
                  <a:pt x="65" y="61"/>
                  <a:pt x="62" y="61"/>
                  <a:pt x="59" y="61"/>
                </a:cubicBezTo>
                <a:cubicBezTo>
                  <a:pt x="57" y="61"/>
                  <a:pt x="53" y="62"/>
                  <a:pt x="53" y="63"/>
                </a:cubicBezTo>
                <a:cubicBezTo>
                  <a:pt x="53" y="63"/>
                  <a:pt x="53" y="63"/>
                  <a:pt x="56" y="65"/>
                </a:cubicBezTo>
                <a:cubicBezTo>
                  <a:pt x="59" y="66"/>
                  <a:pt x="61" y="64"/>
                  <a:pt x="61" y="66"/>
                </a:cubicBezTo>
                <a:cubicBezTo>
                  <a:pt x="61" y="67"/>
                  <a:pt x="62" y="68"/>
                  <a:pt x="66" y="68"/>
                </a:cubicBezTo>
                <a:cubicBezTo>
                  <a:pt x="69" y="68"/>
                  <a:pt x="71" y="66"/>
                  <a:pt x="73" y="66"/>
                </a:cubicBezTo>
                <a:cubicBezTo>
                  <a:pt x="74" y="66"/>
                  <a:pt x="75" y="66"/>
                  <a:pt x="76" y="65"/>
                </a:cubicBezTo>
                <a:cubicBezTo>
                  <a:pt x="77" y="64"/>
                  <a:pt x="77" y="65"/>
                  <a:pt x="77" y="65"/>
                </a:cubicBezTo>
                <a:cubicBezTo>
                  <a:pt x="78" y="66"/>
                  <a:pt x="80" y="66"/>
                  <a:pt x="80" y="66"/>
                </a:cubicBezTo>
                <a:cubicBezTo>
                  <a:pt x="82" y="67"/>
                  <a:pt x="86" y="67"/>
                  <a:pt x="87" y="66"/>
                </a:cubicBezTo>
                <a:cubicBezTo>
                  <a:pt x="89" y="65"/>
                  <a:pt x="87" y="63"/>
                  <a:pt x="86" y="64"/>
                </a:cubicBezTo>
                <a:cubicBezTo>
                  <a:pt x="85" y="65"/>
                  <a:pt x="84" y="65"/>
                  <a:pt x="84" y="64"/>
                </a:cubicBezTo>
                <a:cubicBezTo>
                  <a:pt x="84" y="64"/>
                  <a:pt x="86" y="63"/>
                  <a:pt x="86" y="63"/>
                </a:cubicBezTo>
                <a:close/>
                <a:moveTo>
                  <a:pt x="49" y="39"/>
                </a:moveTo>
                <a:cubicBezTo>
                  <a:pt x="51" y="39"/>
                  <a:pt x="53" y="37"/>
                  <a:pt x="52" y="36"/>
                </a:cubicBezTo>
                <a:cubicBezTo>
                  <a:pt x="52" y="35"/>
                  <a:pt x="48" y="38"/>
                  <a:pt x="49" y="39"/>
                </a:cubicBezTo>
                <a:close/>
                <a:moveTo>
                  <a:pt x="41" y="36"/>
                </a:moveTo>
                <a:cubicBezTo>
                  <a:pt x="42" y="36"/>
                  <a:pt x="41" y="37"/>
                  <a:pt x="42" y="37"/>
                </a:cubicBezTo>
                <a:cubicBezTo>
                  <a:pt x="42" y="37"/>
                  <a:pt x="43" y="37"/>
                  <a:pt x="43" y="37"/>
                </a:cubicBezTo>
                <a:cubicBezTo>
                  <a:pt x="44" y="37"/>
                  <a:pt x="45" y="36"/>
                  <a:pt x="45" y="36"/>
                </a:cubicBezTo>
                <a:cubicBezTo>
                  <a:pt x="46" y="35"/>
                  <a:pt x="45" y="37"/>
                  <a:pt x="47" y="37"/>
                </a:cubicBezTo>
                <a:cubicBezTo>
                  <a:pt x="48" y="37"/>
                  <a:pt x="47" y="35"/>
                  <a:pt x="48" y="36"/>
                </a:cubicBezTo>
                <a:cubicBezTo>
                  <a:pt x="49" y="36"/>
                  <a:pt x="50" y="36"/>
                  <a:pt x="50" y="35"/>
                </a:cubicBezTo>
                <a:cubicBezTo>
                  <a:pt x="50" y="34"/>
                  <a:pt x="50" y="33"/>
                  <a:pt x="51" y="33"/>
                </a:cubicBezTo>
                <a:cubicBezTo>
                  <a:pt x="52" y="33"/>
                  <a:pt x="51" y="34"/>
                  <a:pt x="52" y="35"/>
                </a:cubicBezTo>
                <a:cubicBezTo>
                  <a:pt x="53" y="36"/>
                  <a:pt x="54" y="35"/>
                  <a:pt x="54" y="34"/>
                </a:cubicBezTo>
                <a:cubicBezTo>
                  <a:pt x="54" y="34"/>
                  <a:pt x="56" y="34"/>
                  <a:pt x="56" y="33"/>
                </a:cubicBezTo>
                <a:cubicBezTo>
                  <a:pt x="56" y="33"/>
                  <a:pt x="56" y="32"/>
                  <a:pt x="56" y="32"/>
                </a:cubicBezTo>
                <a:cubicBezTo>
                  <a:pt x="55" y="31"/>
                  <a:pt x="56" y="31"/>
                  <a:pt x="57" y="31"/>
                </a:cubicBezTo>
                <a:cubicBezTo>
                  <a:pt x="58" y="30"/>
                  <a:pt x="56" y="30"/>
                  <a:pt x="55" y="30"/>
                </a:cubicBezTo>
                <a:cubicBezTo>
                  <a:pt x="54" y="29"/>
                  <a:pt x="54" y="30"/>
                  <a:pt x="54" y="30"/>
                </a:cubicBezTo>
                <a:cubicBezTo>
                  <a:pt x="54" y="31"/>
                  <a:pt x="52" y="31"/>
                  <a:pt x="51" y="30"/>
                </a:cubicBezTo>
                <a:cubicBezTo>
                  <a:pt x="50" y="30"/>
                  <a:pt x="49" y="31"/>
                  <a:pt x="47" y="32"/>
                </a:cubicBezTo>
                <a:cubicBezTo>
                  <a:pt x="45" y="33"/>
                  <a:pt x="45" y="34"/>
                  <a:pt x="44" y="34"/>
                </a:cubicBezTo>
                <a:cubicBezTo>
                  <a:pt x="42" y="34"/>
                  <a:pt x="40" y="36"/>
                  <a:pt x="41" y="36"/>
                </a:cubicBezTo>
                <a:close/>
                <a:moveTo>
                  <a:pt x="56" y="35"/>
                </a:moveTo>
                <a:cubicBezTo>
                  <a:pt x="55" y="35"/>
                  <a:pt x="55" y="37"/>
                  <a:pt x="56" y="37"/>
                </a:cubicBezTo>
                <a:cubicBezTo>
                  <a:pt x="58" y="37"/>
                  <a:pt x="59" y="37"/>
                  <a:pt x="56" y="37"/>
                </a:cubicBezTo>
                <a:cubicBezTo>
                  <a:pt x="54" y="37"/>
                  <a:pt x="53" y="39"/>
                  <a:pt x="55" y="39"/>
                </a:cubicBezTo>
                <a:cubicBezTo>
                  <a:pt x="56" y="38"/>
                  <a:pt x="58" y="38"/>
                  <a:pt x="57" y="39"/>
                </a:cubicBezTo>
                <a:cubicBezTo>
                  <a:pt x="56" y="39"/>
                  <a:pt x="53" y="39"/>
                  <a:pt x="53" y="40"/>
                </a:cubicBezTo>
                <a:cubicBezTo>
                  <a:pt x="53" y="40"/>
                  <a:pt x="55" y="40"/>
                  <a:pt x="56" y="41"/>
                </a:cubicBezTo>
                <a:cubicBezTo>
                  <a:pt x="57" y="41"/>
                  <a:pt x="58" y="41"/>
                  <a:pt x="59" y="40"/>
                </a:cubicBezTo>
                <a:cubicBezTo>
                  <a:pt x="60" y="39"/>
                  <a:pt x="61" y="38"/>
                  <a:pt x="61" y="40"/>
                </a:cubicBezTo>
                <a:cubicBezTo>
                  <a:pt x="60" y="41"/>
                  <a:pt x="62" y="40"/>
                  <a:pt x="65" y="40"/>
                </a:cubicBezTo>
                <a:cubicBezTo>
                  <a:pt x="67" y="40"/>
                  <a:pt x="64" y="42"/>
                  <a:pt x="62" y="42"/>
                </a:cubicBezTo>
                <a:cubicBezTo>
                  <a:pt x="59" y="42"/>
                  <a:pt x="59" y="43"/>
                  <a:pt x="61" y="44"/>
                </a:cubicBezTo>
                <a:cubicBezTo>
                  <a:pt x="64" y="44"/>
                  <a:pt x="68" y="42"/>
                  <a:pt x="69" y="41"/>
                </a:cubicBezTo>
                <a:cubicBezTo>
                  <a:pt x="70" y="40"/>
                  <a:pt x="71" y="42"/>
                  <a:pt x="72" y="41"/>
                </a:cubicBezTo>
                <a:cubicBezTo>
                  <a:pt x="74" y="40"/>
                  <a:pt x="76" y="41"/>
                  <a:pt x="77" y="41"/>
                </a:cubicBezTo>
                <a:cubicBezTo>
                  <a:pt x="79" y="41"/>
                  <a:pt x="80" y="37"/>
                  <a:pt x="78" y="36"/>
                </a:cubicBezTo>
                <a:cubicBezTo>
                  <a:pt x="77" y="36"/>
                  <a:pt x="77" y="37"/>
                  <a:pt x="76" y="37"/>
                </a:cubicBezTo>
                <a:cubicBezTo>
                  <a:pt x="75" y="37"/>
                  <a:pt x="74" y="36"/>
                  <a:pt x="73" y="35"/>
                </a:cubicBezTo>
                <a:cubicBezTo>
                  <a:pt x="72" y="34"/>
                  <a:pt x="73" y="33"/>
                  <a:pt x="72" y="33"/>
                </a:cubicBezTo>
                <a:cubicBezTo>
                  <a:pt x="70" y="33"/>
                  <a:pt x="68" y="35"/>
                  <a:pt x="69" y="35"/>
                </a:cubicBezTo>
                <a:cubicBezTo>
                  <a:pt x="71" y="36"/>
                  <a:pt x="70" y="36"/>
                  <a:pt x="70" y="37"/>
                </a:cubicBezTo>
                <a:cubicBezTo>
                  <a:pt x="69" y="37"/>
                  <a:pt x="72" y="38"/>
                  <a:pt x="71" y="38"/>
                </a:cubicBezTo>
                <a:cubicBezTo>
                  <a:pt x="71" y="39"/>
                  <a:pt x="66" y="39"/>
                  <a:pt x="66" y="38"/>
                </a:cubicBezTo>
                <a:cubicBezTo>
                  <a:pt x="66" y="37"/>
                  <a:pt x="62" y="35"/>
                  <a:pt x="61" y="35"/>
                </a:cubicBezTo>
                <a:cubicBezTo>
                  <a:pt x="59" y="36"/>
                  <a:pt x="60" y="34"/>
                  <a:pt x="59" y="34"/>
                </a:cubicBezTo>
                <a:cubicBezTo>
                  <a:pt x="57" y="34"/>
                  <a:pt x="58" y="35"/>
                  <a:pt x="56" y="35"/>
                </a:cubicBezTo>
                <a:close/>
                <a:moveTo>
                  <a:pt x="61" y="28"/>
                </a:moveTo>
                <a:cubicBezTo>
                  <a:pt x="62" y="27"/>
                  <a:pt x="58" y="27"/>
                  <a:pt x="58" y="28"/>
                </a:cubicBezTo>
                <a:cubicBezTo>
                  <a:pt x="59" y="29"/>
                  <a:pt x="61" y="29"/>
                  <a:pt x="61" y="28"/>
                </a:cubicBezTo>
                <a:close/>
                <a:moveTo>
                  <a:pt x="69" y="28"/>
                </a:moveTo>
                <a:cubicBezTo>
                  <a:pt x="71" y="28"/>
                  <a:pt x="70" y="27"/>
                  <a:pt x="68" y="27"/>
                </a:cubicBezTo>
                <a:cubicBezTo>
                  <a:pt x="66" y="27"/>
                  <a:pt x="62" y="27"/>
                  <a:pt x="62" y="29"/>
                </a:cubicBezTo>
                <a:cubicBezTo>
                  <a:pt x="62" y="30"/>
                  <a:pt x="63" y="30"/>
                  <a:pt x="65" y="31"/>
                </a:cubicBezTo>
                <a:cubicBezTo>
                  <a:pt x="68" y="31"/>
                  <a:pt x="70" y="29"/>
                  <a:pt x="69" y="29"/>
                </a:cubicBezTo>
                <a:cubicBezTo>
                  <a:pt x="67" y="29"/>
                  <a:pt x="68" y="28"/>
                  <a:pt x="69" y="28"/>
                </a:cubicBezTo>
                <a:close/>
                <a:moveTo>
                  <a:pt x="65" y="26"/>
                </a:moveTo>
                <a:cubicBezTo>
                  <a:pt x="66" y="26"/>
                  <a:pt x="67" y="25"/>
                  <a:pt x="67" y="26"/>
                </a:cubicBezTo>
                <a:cubicBezTo>
                  <a:pt x="68" y="26"/>
                  <a:pt x="71" y="27"/>
                  <a:pt x="71" y="25"/>
                </a:cubicBezTo>
                <a:cubicBezTo>
                  <a:pt x="71" y="24"/>
                  <a:pt x="67" y="23"/>
                  <a:pt x="66" y="24"/>
                </a:cubicBezTo>
                <a:cubicBezTo>
                  <a:pt x="65" y="25"/>
                  <a:pt x="61" y="25"/>
                  <a:pt x="62" y="26"/>
                </a:cubicBezTo>
                <a:cubicBezTo>
                  <a:pt x="63" y="26"/>
                  <a:pt x="64" y="26"/>
                  <a:pt x="65" y="26"/>
                </a:cubicBezTo>
                <a:close/>
                <a:moveTo>
                  <a:pt x="81" y="23"/>
                </a:moveTo>
                <a:cubicBezTo>
                  <a:pt x="82" y="22"/>
                  <a:pt x="84" y="23"/>
                  <a:pt x="84" y="24"/>
                </a:cubicBezTo>
                <a:cubicBezTo>
                  <a:pt x="84" y="25"/>
                  <a:pt x="80" y="24"/>
                  <a:pt x="80" y="25"/>
                </a:cubicBezTo>
                <a:cubicBezTo>
                  <a:pt x="81" y="25"/>
                  <a:pt x="81" y="26"/>
                  <a:pt x="83" y="26"/>
                </a:cubicBezTo>
                <a:cubicBezTo>
                  <a:pt x="86" y="25"/>
                  <a:pt x="88" y="25"/>
                  <a:pt x="89" y="27"/>
                </a:cubicBezTo>
                <a:cubicBezTo>
                  <a:pt x="91" y="28"/>
                  <a:pt x="92" y="28"/>
                  <a:pt x="93" y="27"/>
                </a:cubicBezTo>
                <a:cubicBezTo>
                  <a:pt x="94" y="26"/>
                  <a:pt x="92" y="26"/>
                  <a:pt x="92" y="25"/>
                </a:cubicBezTo>
                <a:cubicBezTo>
                  <a:pt x="93" y="24"/>
                  <a:pt x="91" y="23"/>
                  <a:pt x="90" y="23"/>
                </a:cubicBezTo>
                <a:cubicBezTo>
                  <a:pt x="89" y="23"/>
                  <a:pt x="88" y="21"/>
                  <a:pt x="87" y="22"/>
                </a:cubicBezTo>
                <a:cubicBezTo>
                  <a:pt x="86" y="22"/>
                  <a:pt x="86" y="23"/>
                  <a:pt x="86" y="21"/>
                </a:cubicBezTo>
                <a:cubicBezTo>
                  <a:pt x="86" y="20"/>
                  <a:pt x="81" y="20"/>
                  <a:pt x="80" y="21"/>
                </a:cubicBezTo>
                <a:cubicBezTo>
                  <a:pt x="78" y="21"/>
                  <a:pt x="80" y="24"/>
                  <a:pt x="81" y="23"/>
                </a:cubicBezTo>
                <a:close/>
                <a:moveTo>
                  <a:pt x="82" y="31"/>
                </a:moveTo>
                <a:cubicBezTo>
                  <a:pt x="82" y="30"/>
                  <a:pt x="79" y="27"/>
                  <a:pt x="78" y="28"/>
                </a:cubicBezTo>
                <a:cubicBezTo>
                  <a:pt x="78" y="30"/>
                  <a:pt x="81" y="32"/>
                  <a:pt x="82" y="31"/>
                </a:cubicBezTo>
                <a:close/>
                <a:moveTo>
                  <a:pt x="94" y="18"/>
                </a:moveTo>
                <a:cubicBezTo>
                  <a:pt x="95" y="17"/>
                  <a:pt x="90" y="16"/>
                  <a:pt x="91" y="17"/>
                </a:cubicBezTo>
                <a:cubicBezTo>
                  <a:pt x="92" y="18"/>
                  <a:pt x="94" y="19"/>
                  <a:pt x="94" y="18"/>
                </a:cubicBezTo>
                <a:close/>
                <a:moveTo>
                  <a:pt x="83" y="41"/>
                </a:moveTo>
                <a:cubicBezTo>
                  <a:pt x="84" y="40"/>
                  <a:pt x="82" y="38"/>
                  <a:pt x="81" y="39"/>
                </a:cubicBezTo>
                <a:cubicBezTo>
                  <a:pt x="81" y="41"/>
                  <a:pt x="83" y="41"/>
                  <a:pt x="83" y="41"/>
                </a:cubicBezTo>
                <a:close/>
                <a:moveTo>
                  <a:pt x="94" y="34"/>
                </a:moveTo>
                <a:cubicBezTo>
                  <a:pt x="94" y="35"/>
                  <a:pt x="92" y="33"/>
                  <a:pt x="90" y="33"/>
                </a:cubicBezTo>
                <a:cubicBezTo>
                  <a:pt x="89" y="32"/>
                  <a:pt x="90" y="34"/>
                  <a:pt x="91" y="35"/>
                </a:cubicBezTo>
                <a:cubicBezTo>
                  <a:pt x="92" y="36"/>
                  <a:pt x="90" y="36"/>
                  <a:pt x="88" y="35"/>
                </a:cubicBezTo>
                <a:cubicBezTo>
                  <a:pt x="87" y="33"/>
                  <a:pt x="87" y="36"/>
                  <a:pt x="88" y="36"/>
                </a:cubicBezTo>
                <a:cubicBezTo>
                  <a:pt x="89" y="37"/>
                  <a:pt x="87" y="38"/>
                  <a:pt x="86" y="36"/>
                </a:cubicBezTo>
                <a:cubicBezTo>
                  <a:pt x="85" y="35"/>
                  <a:pt x="85" y="33"/>
                  <a:pt x="83" y="33"/>
                </a:cubicBezTo>
                <a:cubicBezTo>
                  <a:pt x="81" y="33"/>
                  <a:pt x="82" y="35"/>
                  <a:pt x="82" y="36"/>
                </a:cubicBezTo>
                <a:cubicBezTo>
                  <a:pt x="83" y="37"/>
                  <a:pt x="84" y="37"/>
                  <a:pt x="86" y="38"/>
                </a:cubicBezTo>
                <a:cubicBezTo>
                  <a:pt x="87" y="39"/>
                  <a:pt x="90" y="38"/>
                  <a:pt x="91" y="38"/>
                </a:cubicBezTo>
                <a:cubicBezTo>
                  <a:pt x="92" y="38"/>
                  <a:pt x="90" y="40"/>
                  <a:pt x="91" y="41"/>
                </a:cubicBezTo>
                <a:cubicBezTo>
                  <a:pt x="91" y="42"/>
                  <a:pt x="94" y="41"/>
                  <a:pt x="95" y="41"/>
                </a:cubicBezTo>
                <a:cubicBezTo>
                  <a:pt x="97" y="41"/>
                  <a:pt x="96" y="40"/>
                  <a:pt x="97" y="39"/>
                </a:cubicBezTo>
                <a:cubicBezTo>
                  <a:pt x="98" y="39"/>
                  <a:pt x="96" y="39"/>
                  <a:pt x="97" y="37"/>
                </a:cubicBezTo>
                <a:cubicBezTo>
                  <a:pt x="98" y="35"/>
                  <a:pt x="95" y="33"/>
                  <a:pt x="94" y="34"/>
                </a:cubicBezTo>
                <a:close/>
                <a:moveTo>
                  <a:pt x="99" y="28"/>
                </a:moveTo>
                <a:cubicBezTo>
                  <a:pt x="100" y="28"/>
                  <a:pt x="101" y="28"/>
                  <a:pt x="102" y="27"/>
                </a:cubicBezTo>
                <a:cubicBezTo>
                  <a:pt x="104" y="27"/>
                  <a:pt x="102" y="27"/>
                  <a:pt x="103" y="26"/>
                </a:cubicBezTo>
                <a:cubicBezTo>
                  <a:pt x="104" y="24"/>
                  <a:pt x="101" y="24"/>
                  <a:pt x="100" y="25"/>
                </a:cubicBezTo>
                <a:cubicBezTo>
                  <a:pt x="100" y="25"/>
                  <a:pt x="96" y="22"/>
                  <a:pt x="96" y="23"/>
                </a:cubicBezTo>
                <a:cubicBezTo>
                  <a:pt x="95" y="24"/>
                  <a:pt x="97" y="28"/>
                  <a:pt x="99" y="28"/>
                </a:cubicBezTo>
                <a:close/>
                <a:moveTo>
                  <a:pt x="106" y="28"/>
                </a:moveTo>
                <a:cubicBezTo>
                  <a:pt x="106" y="28"/>
                  <a:pt x="99" y="29"/>
                  <a:pt x="100" y="30"/>
                </a:cubicBezTo>
                <a:cubicBezTo>
                  <a:pt x="102" y="31"/>
                  <a:pt x="107" y="29"/>
                  <a:pt x="106" y="28"/>
                </a:cubicBezTo>
                <a:close/>
                <a:moveTo>
                  <a:pt x="105" y="43"/>
                </a:moveTo>
                <a:cubicBezTo>
                  <a:pt x="107" y="43"/>
                  <a:pt x="106" y="40"/>
                  <a:pt x="104" y="39"/>
                </a:cubicBezTo>
                <a:cubicBezTo>
                  <a:pt x="102" y="37"/>
                  <a:pt x="98" y="40"/>
                  <a:pt x="99" y="41"/>
                </a:cubicBezTo>
                <a:cubicBezTo>
                  <a:pt x="100" y="42"/>
                  <a:pt x="104" y="43"/>
                  <a:pt x="105" y="43"/>
                </a:cubicBezTo>
                <a:close/>
                <a:moveTo>
                  <a:pt x="93" y="56"/>
                </a:moveTo>
                <a:cubicBezTo>
                  <a:pt x="95" y="58"/>
                  <a:pt x="94" y="55"/>
                  <a:pt x="97" y="55"/>
                </a:cubicBezTo>
                <a:cubicBezTo>
                  <a:pt x="99" y="55"/>
                  <a:pt x="99" y="51"/>
                  <a:pt x="100" y="50"/>
                </a:cubicBezTo>
                <a:cubicBezTo>
                  <a:pt x="100" y="48"/>
                  <a:pt x="98" y="49"/>
                  <a:pt x="98" y="50"/>
                </a:cubicBezTo>
                <a:cubicBezTo>
                  <a:pt x="99" y="51"/>
                  <a:pt x="98" y="52"/>
                  <a:pt x="98" y="51"/>
                </a:cubicBezTo>
                <a:cubicBezTo>
                  <a:pt x="98" y="49"/>
                  <a:pt x="96" y="50"/>
                  <a:pt x="95" y="49"/>
                </a:cubicBezTo>
                <a:cubicBezTo>
                  <a:pt x="95" y="48"/>
                  <a:pt x="97" y="48"/>
                  <a:pt x="98" y="47"/>
                </a:cubicBezTo>
                <a:cubicBezTo>
                  <a:pt x="99" y="46"/>
                  <a:pt x="96" y="46"/>
                  <a:pt x="97" y="45"/>
                </a:cubicBezTo>
                <a:cubicBezTo>
                  <a:pt x="97" y="44"/>
                  <a:pt x="92" y="45"/>
                  <a:pt x="94" y="46"/>
                </a:cubicBezTo>
                <a:cubicBezTo>
                  <a:pt x="95" y="46"/>
                  <a:pt x="94" y="47"/>
                  <a:pt x="92" y="46"/>
                </a:cubicBezTo>
                <a:cubicBezTo>
                  <a:pt x="91" y="45"/>
                  <a:pt x="87" y="47"/>
                  <a:pt x="89" y="48"/>
                </a:cubicBezTo>
                <a:cubicBezTo>
                  <a:pt x="90" y="49"/>
                  <a:pt x="93" y="47"/>
                  <a:pt x="91" y="50"/>
                </a:cubicBezTo>
                <a:cubicBezTo>
                  <a:pt x="89" y="52"/>
                  <a:pt x="88" y="49"/>
                  <a:pt x="87" y="49"/>
                </a:cubicBezTo>
                <a:cubicBezTo>
                  <a:pt x="85" y="50"/>
                  <a:pt x="86" y="52"/>
                  <a:pt x="88" y="53"/>
                </a:cubicBezTo>
                <a:cubicBezTo>
                  <a:pt x="91" y="53"/>
                  <a:pt x="91" y="55"/>
                  <a:pt x="93" y="56"/>
                </a:cubicBezTo>
                <a:close/>
                <a:moveTo>
                  <a:pt x="109" y="41"/>
                </a:moveTo>
                <a:cubicBezTo>
                  <a:pt x="110" y="43"/>
                  <a:pt x="110" y="41"/>
                  <a:pt x="111" y="42"/>
                </a:cubicBezTo>
                <a:cubicBezTo>
                  <a:pt x="112" y="43"/>
                  <a:pt x="114" y="43"/>
                  <a:pt x="115" y="43"/>
                </a:cubicBezTo>
                <a:cubicBezTo>
                  <a:pt x="116" y="42"/>
                  <a:pt x="116" y="41"/>
                  <a:pt x="117" y="42"/>
                </a:cubicBezTo>
                <a:cubicBezTo>
                  <a:pt x="117" y="43"/>
                  <a:pt x="119" y="43"/>
                  <a:pt x="124" y="43"/>
                </a:cubicBezTo>
                <a:cubicBezTo>
                  <a:pt x="129" y="43"/>
                  <a:pt x="127" y="41"/>
                  <a:pt x="129" y="42"/>
                </a:cubicBezTo>
                <a:cubicBezTo>
                  <a:pt x="130" y="43"/>
                  <a:pt x="133" y="43"/>
                  <a:pt x="135" y="43"/>
                </a:cubicBezTo>
                <a:cubicBezTo>
                  <a:pt x="136" y="42"/>
                  <a:pt x="137" y="40"/>
                  <a:pt x="137" y="39"/>
                </a:cubicBezTo>
                <a:cubicBezTo>
                  <a:pt x="137" y="38"/>
                  <a:pt x="126" y="37"/>
                  <a:pt x="124" y="38"/>
                </a:cubicBezTo>
                <a:cubicBezTo>
                  <a:pt x="122" y="39"/>
                  <a:pt x="119" y="38"/>
                  <a:pt x="118" y="38"/>
                </a:cubicBezTo>
                <a:cubicBezTo>
                  <a:pt x="116" y="39"/>
                  <a:pt x="117" y="37"/>
                  <a:pt x="114" y="37"/>
                </a:cubicBezTo>
                <a:cubicBezTo>
                  <a:pt x="112" y="37"/>
                  <a:pt x="115" y="36"/>
                  <a:pt x="115" y="35"/>
                </a:cubicBezTo>
                <a:cubicBezTo>
                  <a:pt x="116" y="35"/>
                  <a:pt x="111" y="33"/>
                  <a:pt x="109" y="34"/>
                </a:cubicBezTo>
                <a:cubicBezTo>
                  <a:pt x="107" y="34"/>
                  <a:pt x="106" y="33"/>
                  <a:pt x="104" y="32"/>
                </a:cubicBezTo>
                <a:cubicBezTo>
                  <a:pt x="103" y="31"/>
                  <a:pt x="98" y="32"/>
                  <a:pt x="99" y="33"/>
                </a:cubicBezTo>
                <a:cubicBezTo>
                  <a:pt x="100" y="34"/>
                  <a:pt x="105" y="36"/>
                  <a:pt x="106" y="35"/>
                </a:cubicBezTo>
                <a:cubicBezTo>
                  <a:pt x="106" y="34"/>
                  <a:pt x="108" y="36"/>
                  <a:pt x="109" y="37"/>
                </a:cubicBezTo>
                <a:cubicBezTo>
                  <a:pt x="110" y="38"/>
                  <a:pt x="108" y="39"/>
                  <a:pt x="109" y="41"/>
                </a:cubicBezTo>
                <a:close/>
                <a:moveTo>
                  <a:pt x="114" y="29"/>
                </a:moveTo>
                <a:cubicBezTo>
                  <a:pt x="112" y="28"/>
                  <a:pt x="110" y="30"/>
                  <a:pt x="112" y="31"/>
                </a:cubicBezTo>
                <a:cubicBezTo>
                  <a:pt x="113" y="31"/>
                  <a:pt x="116" y="30"/>
                  <a:pt x="114" y="29"/>
                </a:cubicBezTo>
                <a:close/>
                <a:moveTo>
                  <a:pt x="100" y="18"/>
                </a:moveTo>
                <a:cubicBezTo>
                  <a:pt x="101" y="19"/>
                  <a:pt x="100" y="20"/>
                  <a:pt x="102" y="21"/>
                </a:cubicBezTo>
                <a:cubicBezTo>
                  <a:pt x="103" y="21"/>
                  <a:pt x="108" y="20"/>
                  <a:pt x="108" y="21"/>
                </a:cubicBezTo>
                <a:cubicBezTo>
                  <a:pt x="109" y="22"/>
                  <a:pt x="104" y="22"/>
                  <a:pt x="104" y="23"/>
                </a:cubicBezTo>
                <a:cubicBezTo>
                  <a:pt x="105" y="23"/>
                  <a:pt x="108" y="24"/>
                  <a:pt x="108" y="25"/>
                </a:cubicBezTo>
                <a:cubicBezTo>
                  <a:pt x="107" y="26"/>
                  <a:pt x="112" y="27"/>
                  <a:pt x="113" y="26"/>
                </a:cubicBezTo>
                <a:cubicBezTo>
                  <a:pt x="113" y="26"/>
                  <a:pt x="115" y="26"/>
                  <a:pt x="116" y="26"/>
                </a:cubicBezTo>
                <a:cubicBezTo>
                  <a:pt x="117" y="27"/>
                  <a:pt x="117" y="23"/>
                  <a:pt x="118" y="24"/>
                </a:cubicBezTo>
                <a:cubicBezTo>
                  <a:pt x="119" y="24"/>
                  <a:pt x="119" y="23"/>
                  <a:pt x="120" y="22"/>
                </a:cubicBezTo>
                <a:cubicBezTo>
                  <a:pt x="122" y="21"/>
                  <a:pt x="124" y="21"/>
                  <a:pt x="124" y="21"/>
                </a:cubicBezTo>
                <a:cubicBezTo>
                  <a:pt x="124" y="20"/>
                  <a:pt x="124" y="20"/>
                  <a:pt x="122" y="20"/>
                </a:cubicBezTo>
                <a:cubicBezTo>
                  <a:pt x="120" y="20"/>
                  <a:pt x="119" y="19"/>
                  <a:pt x="120" y="18"/>
                </a:cubicBezTo>
                <a:cubicBezTo>
                  <a:pt x="121" y="17"/>
                  <a:pt x="118" y="17"/>
                  <a:pt x="119" y="16"/>
                </a:cubicBezTo>
                <a:cubicBezTo>
                  <a:pt x="120" y="15"/>
                  <a:pt x="117" y="15"/>
                  <a:pt x="117" y="16"/>
                </a:cubicBezTo>
                <a:cubicBezTo>
                  <a:pt x="118" y="17"/>
                  <a:pt x="116" y="16"/>
                  <a:pt x="115" y="15"/>
                </a:cubicBezTo>
                <a:cubicBezTo>
                  <a:pt x="115" y="14"/>
                  <a:pt x="111" y="13"/>
                  <a:pt x="108" y="11"/>
                </a:cubicBezTo>
                <a:cubicBezTo>
                  <a:pt x="106" y="9"/>
                  <a:pt x="103" y="10"/>
                  <a:pt x="104" y="10"/>
                </a:cubicBezTo>
                <a:cubicBezTo>
                  <a:pt x="106" y="11"/>
                  <a:pt x="106" y="12"/>
                  <a:pt x="105" y="11"/>
                </a:cubicBezTo>
                <a:cubicBezTo>
                  <a:pt x="103" y="11"/>
                  <a:pt x="101" y="12"/>
                  <a:pt x="103" y="12"/>
                </a:cubicBezTo>
                <a:cubicBezTo>
                  <a:pt x="105" y="13"/>
                  <a:pt x="103" y="13"/>
                  <a:pt x="101" y="13"/>
                </a:cubicBezTo>
                <a:cubicBezTo>
                  <a:pt x="100" y="13"/>
                  <a:pt x="100" y="16"/>
                  <a:pt x="102" y="16"/>
                </a:cubicBezTo>
                <a:cubicBezTo>
                  <a:pt x="104" y="16"/>
                  <a:pt x="102" y="17"/>
                  <a:pt x="101" y="17"/>
                </a:cubicBezTo>
                <a:cubicBezTo>
                  <a:pt x="99" y="16"/>
                  <a:pt x="98" y="17"/>
                  <a:pt x="100" y="18"/>
                </a:cubicBezTo>
                <a:close/>
                <a:moveTo>
                  <a:pt x="112" y="8"/>
                </a:moveTo>
                <a:cubicBezTo>
                  <a:pt x="113" y="8"/>
                  <a:pt x="114" y="8"/>
                  <a:pt x="113" y="9"/>
                </a:cubicBezTo>
                <a:cubicBezTo>
                  <a:pt x="112" y="9"/>
                  <a:pt x="112" y="10"/>
                  <a:pt x="114" y="10"/>
                </a:cubicBezTo>
                <a:cubicBezTo>
                  <a:pt x="115" y="10"/>
                  <a:pt x="113" y="10"/>
                  <a:pt x="113" y="11"/>
                </a:cubicBezTo>
                <a:cubicBezTo>
                  <a:pt x="113" y="12"/>
                  <a:pt x="115" y="11"/>
                  <a:pt x="115" y="12"/>
                </a:cubicBezTo>
                <a:cubicBezTo>
                  <a:pt x="115" y="13"/>
                  <a:pt x="119" y="14"/>
                  <a:pt x="121" y="13"/>
                </a:cubicBezTo>
                <a:cubicBezTo>
                  <a:pt x="122" y="11"/>
                  <a:pt x="121" y="13"/>
                  <a:pt x="121" y="14"/>
                </a:cubicBezTo>
                <a:cubicBezTo>
                  <a:pt x="121" y="15"/>
                  <a:pt x="127" y="15"/>
                  <a:pt x="128" y="14"/>
                </a:cubicBezTo>
                <a:cubicBezTo>
                  <a:pt x="128" y="13"/>
                  <a:pt x="129" y="14"/>
                  <a:pt x="130" y="14"/>
                </a:cubicBezTo>
                <a:cubicBezTo>
                  <a:pt x="131" y="14"/>
                  <a:pt x="137" y="13"/>
                  <a:pt x="137" y="12"/>
                </a:cubicBezTo>
                <a:cubicBezTo>
                  <a:pt x="137" y="10"/>
                  <a:pt x="139" y="12"/>
                  <a:pt x="137" y="14"/>
                </a:cubicBezTo>
                <a:cubicBezTo>
                  <a:pt x="135" y="15"/>
                  <a:pt x="132" y="15"/>
                  <a:pt x="130" y="15"/>
                </a:cubicBezTo>
                <a:cubicBezTo>
                  <a:pt x="128" y="16"/>
                  <a:pt x="131" y="17"/>
                  <a:pt x="133" y="18"/>
                </a:cubicBezTo>
                <a:cubicBezTo>
                  <a:pt x="134" y="19"/>
                  <a:pt x="130" y="19"/>
                  <a:pt x="129" y="17"/>
                </a:cubicBezTo>
                <a:cubicBezTo>
                  <a:pt x="127" y="15"/>
                  <a:pt x="124" y="15"/>
                  <a:pt x="122" y="15"/>
                </a:cubicBezTo>
                <a:cubicBezTo>
                  <a:pt x="120" y="15"/>
                  <a:pt x="121" y="19"/>
                  <a:pt x="122" y="19"/>
                </a:cubicBezTo>
                <a:cubicBezTo>
                  <a:pt x="123" y="19"/>
                  <a:pt x="125" y="19"/>
                  <a:pt x="126" y="22"/>
                </a:cubicBezTo>
                <a:cubicBezTo>
                  <a:pt x="127" y="24"/>
                  <a:pt x="130" y="23"/>
                  <a:pt x="130" y="24"/>
                </a:cubicBezTo>
                <a:cubicBezTo>
                  <a:pt x="130" y="25"/>
                  <a:pt x="127" y="23"/>
                  <a:pt x="124" y="23"/>
                </a:cubicBezTo>
                <a:cubicBezTo>
                  <a:pt x="122" y="23"/>
                  <a:pt x="119" y="24"/>
                  <a:pt x="119" y="26"/>
                </a:cubicBezTo>
                <a:cubicBezTo>
                  <a:pt x="119" y="27"/>
                  <a:pt x="122" y="27"/>
                  <a:pt x="124" y="26"/>
                </a:cubicBezTo>
                <a:cubicBezTo>
                  <a:pt x="126" y="24"/>
                  <a:pt x="125" y="26"/>
                  <a:pt x="124" y="27"/>
                </a:cubicBezTo>
                <a:cubicBezTo>
                  <a:pt x="122" y="28"/>
                  <a:pt x="126" y="29"/>
                  <a:pt x="126" y="30"/>
                </a:cubicBezTo>
                <a:cubicBezTo>
                  <a:pt x="126" y="31"/>
                  <a:pt x="123" y="31"/>
                  <a:pt x="123" y="30"/>
                </a:cubicBezTo>
                <a:cubicBezTo>
                  <a:pt x="123" y="29"/>
                  <a:pt x="122" y="28"/>
                  <a:pt x="119" y="28"/>
                </a:cubicBezTo>
                <a:cubicBezTo>
                  <a:pt x="117" y="28"/>
                  <a:pt x="117" y="30"/>
                  <a:pt x="119" y="30"/>
                </a:cubicBezTo>
                <a:cubicBezTo>
                  <a:pt x="121" y="30"/>
                  <a:pt x="121" y="31"/>
                  <a:pt x="119" y="31"/>
                </a:cubicBezTo>
                <a:cubicBezTo>
                  <a:pt x="117" y="31"/>
                  <a:pt x="113" y="32"/>
                  <a:pt x="114" y="34"/>
                </a:cubicBezTo>
                <a:cubicBezTo>
                  <a:pt x="116" y="35"/>
                  <a:pt x="121" y="34"/>
                  <a:pt x="122" y="34"/>
                </a:cubicBezTo>
                <a:cubicBezTo>
                  <a:pt x="123" y="35"/>
                  <a:pt x="125" y="35"/>
                  <a:pt x="126" y="35"/>
                </a:cubicBezTo>
                <a:cubicBezTo>
                  <a:pt x="126" y="34"/>
                  <a:pt x="128" y="34"/>
                  <a:pt x="130" y="34"/>
                </a:cubicBezTo>
                <a:cubicBezTo>
                  <a:pt x="132" y="34"/>
                  <a:pt x="133" y="34"/>
                  <a:pt x="133" y="35"/>
                </a:cubicBezTo>
                <a:cubicBezTo>
                  <a:pt x="134" y="36"/>
                  <a:pt x="136" y="36"/>
                  <a:pt x="137" y="35"/>
                </a:cubicBezTo>
                <a:cubicBezTo>
                  <a:pt x="138" y="34"/>
                  <a:pt x="138" y="34"/>
                  <a:pt x="139" y="34"/>
                </a:cubicBezTo>
                <a:cubicBezTo>
                  <a:pt x="141" y="34"/>
                  <a:pt x="141" y="33"/>
                  <a:pt x="140" y="32"/>
                </a:cubicBezTo>
                <a:cubicBezTo>
                  <a:pt x="140" y="31"/>
                  <a:pt x="138" y="33"/>
                  <a:pt x="138" y="32"/>
                </a:cubicBezTo>
                <a:cubicBezTo>
                  <a:pt x="138" y="31"/>
                  <a:pt x="136" y="31"/>
                  <a:pt x="133" y="31"/>
                </a:cubicBezTo>
                <a:cubicBezTo>
                  <a:pt x="130" y="32"/>
                  <a:pt x="132" y="29"/>
                  <a:pt x="133" y="30"/>
                </a:cubicBezTo>
                <a:cubicBezTo>
                  <a:pt x="135" y="30"/>
                  <a:pt x="137" y="30"/>
                  <a:pt x="139" y="30"/>
                </a:cubicBezTo>
                <a:cubicBezTo>
                  <a:pt x="141" y="29"/>
                  <a:pt x="139" y="28"/>
                  <a:pt x="139" y="28"/>
                </a:cubicBezTo>
                <a:cubicBezTo>
                  <a:pt x="139" y="27"/>
                  <a:pt x="142" y="27"/>
                  <a:pt x="144" y="27"/>
                </a:cubicBezTo>
                <a:cubicBezTo>
                  <a:pt x="145" y="27"/>
                  <a:pt x="148" y="24"/>
                  <a:pt x="148" y="23"/>
                </a:cubicBezTo>
                <a:cubicBezTo>
                  <a:pt x="148" y="21"/>
                  <a:pt x="144" y="21"/>
                  <a:pt x="142" y="21"/>
                </a:cubicBezTo>
                <a:cubicBezTo>
                  <a:pt x="140" y="21"/>
                  <a:pt x="143" y="20"/>
                  <a:pt x="147" y="20"/>
                </a:cubicBezTo>
                <a:cubicBezTo>
                  <a:pt x="151" y="20"/>
                  <a:pt x="149" y="19"/>
                  <a:pt x="150" y="18"/>
                </a:cubicBezTo>
                <a:cubicBezTo>
                  <a:pt x="151" y="18"/>
                  <a:pt x="152" y="19"/>
                  <a:pt x="154" y="18"/>
                </a:cubicBezTo>
                <a:cubicBezTo>
                  <a:pt x="156" y="18"/>
                  <a:pt x="155" y="16"/>
                  <a:pt x="156" y="16"/>
                </a:cubicBezTo>
                <a:cubicBezTo>
                  <a:pt x="157" y="16"/>
                  <a:pt x="159" y="15"/>
                  <a:pt x="163" y="13"/>
                </a:cubicBezTo>
                <a:cubicBezTo>
                  <a:pt x="167" y="11"/>
                  <a:pt x="170" y="11"/>
                  <a:pt x="170" y="10"/>
                </a:cubicBezTo>
                <a:cubicBezTo>
                  <a:pt x="171" y="8"/>
                  <a:pt x="165" y="10"/>
                  <a:pt x="164" y="9"/>
                </a:cubicBezTo>
                <a:cubicBezTo>
                  <a:pt x="163" y="9"/>
                  <a:pt x="168" y="8"/>
                  <a:pt x="169" y="8"/>
                </a:cubicBezTo>
                <a:cubicBezTo>
                  <a:pt x="170" y="8"/>
                  <a:pt x="172" y="8"/>
                  <a:pt x="176" y="6"/>
                </a:cubicBezTo>
                <a:cubicBezTo>
                  <a:pt x="180" y="4"/>
                  <a:pt x="178" y="4"/>
                  <a:pt x="176" y="4"/>
                </a:cubicBezTo>
                <a:cubicBezTo>
                  <a:pt x="175" y="4"/>
                  <a:pt x="173" y="4"/>
                  <a:pt x="173" y="3"/>
                </a:cubicBezTo>
                <a:cubicBezTo>
                  <a:pt x="173" y="2"/>
                  <a:pt x="170" y="3"/>
                  <a:pt x="170" y="2"/>
                </a:cubicBezTo>
                <a:cubicBezTo>
                  <a:pt x="170" y="1"/>
                  <a:pt x="168" y="2"/>
                  <a:pt x="165" y="3"/>
                </a:cubicBezTo>
                <a:cubicBezTo>
                  <a:pt x="163" y="4"/>
                  <a:pt x="165" y="2"/>
                  <a:pt x="166" y="1"/>
                </a:cubicBezTo>
                <a:cubicBezTo>
                  <a:pt x="167" y="1"/>
                  <a:pt x="160" y="1"/>
                  <a:pt x="158" y="0"/>
                </a:cubicBezTo>
                <a:cubicBezTo>
                  <a:pt x="157" y="0"/>
                  <a:pt x="156" y="2"/>
                  <a:pt x="155" y="1"/>
                </a:cubicBezTo>
                <a:cubicBezTo>
                  <a:pt x="153" y="0"/>
                  <a:pt x="150" y="0"/>
                  <a:pt x="151" y="1"/>
                </a:cubicBezTo>
                <a:cubicBezTo>
                  <a:pt x="151" y="2"/>
                  <a:pt x="150" y="2"/>
                  <a:pt x="149" y="1"/>
                </a:cubicBezTo>
                <a:cubicBezTo>
                  <a:pt x="148" y="0"/>
                  <a:pt x="146" y="1"/>
                  <a:pt x="144" y="1"/>
                </a:cubicBezTo>
                <a:cubicBezTo>
                  <a:pt x="142" y="1"/>
                  <a:pt x="142" y="3"/>
                  <a:pt x="140" y="2"/>
                </a:cubicBezTo>
                <a:cubicBezTo>
                  <a:pt x="138" y="1"/>
                  <a:pt x="135" y="1"/>
                  <a:pt x="136" y="2"/>
                </a:cubicBezTo>
                <a:cubicBezTo>
                  <a:pt x="137" y="2"/>
                  <a:pt x="136" y="2"/>
                  <a:pt x="135" y="2"/>
                </a:cubicBezTo>
                <a:cubicBezTo>
                  <a:pt x="134" y="2"/>
                  <a:pt x="133" y="2"/>
                  <a:pt x="134" y="3"/>
                </a:cubicBezTo>
                <a:cubicBezTo>
                  <a:pt x="134" y="4"/>
                  <a:pt x="130" y="3"/>
                  <a:pt x="130" y="4"/>
                </a:cubicBezTo>
                <a:cubicBezTo>
                  <a:pt x="130" y="5"/>
                  <a:pt x="128" y="6"/>
                  <a:pt x="127" y="5"/>
                </a:cubicBezTo>
                <a:cubicBezTo>
                  <a:pt x="126" y="4"/>
                  <a:pt x="122" y="3"/>
                  <a:pt x="123" y="4"/>
                </a:cubicBezTo>
                <a:cubicBezTo>
                  <a:pt x="125" y="5"/>
                  <a:pt x="120" y="5"/>
                  <a:pt x="121" y="6"/>
                </a:cubicBezTo>
                <a:cubicBezTo>
                  <a:pt x="122" y="6"/>
                  <a:pt x="120" y="7"/>
                  <a:pt x="120" y="7"/>
                </a:cubicBezTo>
                <a:cubicBezTo>
                  <a:pt x="120" y="6"/>
                  <a:pt x="117" y="5"/>
                  <a:pt x="116" y="6"/>
                </a:cubicBezTo>
                <a:cubicBezTo>
                  <a:pt x="115" y="7"/>
                  <a:pt x="115" y="8"/>
                  <a:pt x="115" y="8"/>
                </a:cubicBezTo>
                <a:cubicBezTo>
                  <a:pt x="114" y="7"/>
                  <a:pt x="112" y="7"/>
                  <a:pt x="110" y="8"/>
                </a:cubicBezTo>
                <a:cubicBezTo>
                  <a:pt x="108" y="9"/>
                  <a:pt x="110" y="9"/>
                  <a:pt x="112" y="8"/>
                </a:cubicBezTo>
                <a:close/>
                <a:moveTo>
                  <a:pt x="136" y="93"/>
                </a:moveTo>
                <a:cubicBezTo>
                  <a:pt x="137" y="93"/>
                  <a:pt x="138" y="91"/>
                  <a:pt x="137" y="91"/>
                </a:cubicBezTo>
                <a:cubicBezTo>
                  <a:pt x="135" y="91"/>
                  <a:pt x="135" y="93"/>
                  <a:pt x="136" y="93"/>
                </a:cubicBezTo>
                <a:close/>
                <a:moveTo>
                  <a:pt x="128" y="91"/>
                </a:moveTo>
                <a:cubicBezTo>
                  <a:pt x="129" y="92"/>
                  <a:pt x="132" y="89"/>
                  <a:pt x="131" y="88"/>
                </a:cubicBezTo>
                <a:cubicBezTo>
                  <a:pt x="131" y="88"/>
                  <a:pt x="126" y="90"/>
                  <a:pt x="128" y="91"/>
                </a:cubicBezTo>
                <a:close/>
                <a:moveTo>
                  <a:pt x="135" y="86"/>
                </a:moveTo>
                <a:cubicBezTo>
                  <a:pt x="135" y="85"/>
                  <a:pt x="132" y="84"/>
                  <a:pt x="132" y="83"/>
                </a:cubicBezTo>
                <a:cubicBezTo>
                  <a:pt x="132" y="82"/>
                  <a:pt x="128" y="81"/>
                  <a:pt x="127" y="81"/>
                </a:cubicBezTo>
                <a:cubicBezTo>
                  <a:pt x="126" y="80"/>
                  <a:pt x="125" y="80"/>
                  <a:pt x="125" y="78"/>
                </a:cubicBezTo>
                <a:cubicBezTo>
                  <a:pt x="125" y="77"/>
                  <a:pt x="122" y="78"/>
                  <a:pt x="122" y="80"/>
                </a:cubicBezTo>
                <a:cubicBezTo>
                  <a:pt x="122" y="82"/>
                  <a:pt x="121" y="81"/>
                  <a:pt x="122" y="83"/>
                </a:cubicBezTo>
                <a:cubicBezTo>
                  <a:pt x="122" y="85"/>
                  <a:pt x="119" y="85"/>
                  <a:pt x="120" y="86"/>
                </a:cubicBezTo>
                <a:cubicBezTo>
                  <a:pt x="120" y="87"/>
                  <a:pt x="121" y="86"/>
                  <a:pt x="122" y="86"/>
                </a:cubicBezTo>
                <a:cubicBezTo>
                  <a:pt x="124" y="86"/>
                  <a:pt x="122" y="87"/>
                  <a:pt x="124" y="88"/>
                </a:cubicBezTo>
                <a:cubicBezTo>
                  <a:pt x="125" y="88"/>
                  <a:pt x="127" y="86"/>
                  <a:pt x="127" y="86"/>
                </a:cubicBezTo>
                <a:cubicBezTo>
                  <a:pt x="128" y="85"/>
                  <a:pt x="129" y="84"/>
                  <a:pt x="130" y="85"/>
                </a:cubicBezTo>
                <a:cubicBezTo>
                  <a:pt x="132" y="86"/>
                  <a:pt x="135" y="86"/>
                  <a:pt x="135" y="86"/>
                </a:cubicBezTo>
                <a:close/>
                <a:moveTo>
                  <a:pt x="167" y="77"/>
                </a:moveTo>
                <a:cubicBezTo>
                  <a:pt x="168" y="77"/>
                  <a:pt x="168" y="78"/>
                  <a:pt x="170" y="80"/>
                </a:cubicBezTo>
                <a:cubicBezTo>
                  <a:pt x="172" y="82"/>
                  <a:pt x="172" y="81"/>
                  <a:pt x="172" y="79"/>
                </a:cubicBezTo>
                <a:cubicBezTo>
                  <a:pt x="173" y="78"/>
                  <a:pt x="175" y="79"/>
                  <a:pt x="175" y="78"/>
                </a:cubicBezTo>
                <a:cubicBezTo>
                  <a:pt x="175" y="77"/>
                  <a:pt x="176" y="76"/>
                  <a:pt x="177" y="75"/>
                </a:cubicBezTo>
                <a:cubicBezTo>
                  <a:pt x="179" y="75"/>
                  <a:pt x="177" y="74"/>
                  <a:pt x="175" y="74"/>
                </a:cubicBezTo>
                <a:cubicBezTo>
                  <a:pt x="173" y="74"/>
                  <a:pt x="173" y="73"/>
                  <a:pt x="173" y="72"/>
                </a:cubicBezTo>
                <a:cubicBezTo>
                  <a:pt x="173" y="71"/>
                  <a:pt x="170" y="70"/>
                  <a:pt x="169" y="70"/>
                </a:cubicBezTo>
                <a:cubicBezTo>
                  <a:pt x="168" y="70"/>
                  <a:pt x="167" y="69"/>
                  <a:pt x="165" y="69"/>
                </a:cubicBezTo>
                <a:cubicBezTo>
                  <a:pt x="164" y="69"/>
                  <a:pt x="162" y="68"/>
                  <a:pt x="162" y="66"/>
                </a:cubicBezTo>
                <a:cubicBezTo>
                  <a:pt x="162" y="65"/>
                  <a:pt x="165" y="67"/>
                  <a:pt x="165" y="66"/>
                </a:cubicBezTo>
                <a:cubicBezTo>
                  <a:pt x="166" y="64"/>
                  <a:pt x="163" y="65"/>
                  <a:pt x="163" y="64"/>
                </a:cubicBezTo>
                <a:cubicBezTo>
                  <a:pt x="163" y="63"/>
                  <a:pt x="163" y="64"/>
                  <a:pt x="164" y="63"/>
                </a:cubicBezTo>
                <a:cubicBezTo>
                  <a:pt x="165" y="63"/>
                  <a:pt x="164" y="62"/>
                  <a:pt x="163" y="61"/>
                </a:cubicBezTo>
                <a:cubicBezTo>
                  <a:pt x="162" y="61"/>
                  <a:pt x="162" y="62"/>
                  <a:pt x="161" y="62"/>
                </a:cubicBezTo>
                <a:cubicBezTo>
                  <a:pt x="161" y="62"/>
                  <a:pt x="161" y="61"/>
                  <a:pt x="162" y="60"/>
                </a:cubicBezTo>
                <a:cubicBezTo>
                  <a:pt x="162" y="60"/>
                  <a:pt x="159" y="59"/>
                  <a:pt x="158" y="59"/>
                </a:cubicBezTo>
                <a:cubicBezTo>
                  <a:pt x="157" y="60"/>
                  <a:pt x="157" y="59"/>
                  <a:pt x="157" y="58"/>
                </a:cubicBezTo>
                <a:cubicBezTo>
                  <a:pt x="157" y="57"/>
                  <a:pt x="155" y="58"/>
                  <a:pt x="154" y="59"/>
                </a:cubicBezTo>
                <a:cubicBezTo>
                  <a:pt x="153" y="59"/>
                  <a:pt x="152" y="58"/>
                  <a:pt x="153" y="58"/>
                </a:cubicBezTo>
                <a:cubicBezTo>
                  <a:pt x="154" y="58"/>
                  <a:pt x="155" y="57"/>
                  <a:pt x="155" y="56"/>
                </a:cubicBezTo>
                <a:cubicBezTo>
                  <a:pt x="155" y="56"/>
                  <a:pt x="152" y="55"/>
                  <a:pt x="152" y="56"/>
                </a:cubicBezTo>
                <a:cubicBezTo>
                  <a:pt x="151" y="58"/>
                  <a:pt x="149" y="55"/>
                  <a:pt x="149" y="54"/>
                </a:cubicBezTo>
                <a:cubicBezTo>
                  <a:pt x="149" y="54"/>
                  <a:pt x="146" y="54"/>
                  <a:pt x="146" y="53"/>
                </a:cubicBezTo>
                <a:cubicBezTo>
                  <a:pt x="147" y="51"/>
                  <a:pt x="143" y="51"/>
                  <a:pt x="142" y="51"/>
                </a:cubicBezTo>
                <a:cubicBezTo>
                  <a:pt x="141" y="51"/>
                  <a:pt x="139" y="52"/>
                  <a:pt x="139" y="53"/>
                </a:cubicBezTo>
                <a:cubicBezTo>
                  <a:pt x="139" y="54"/>
                  <a:pt x="138" y="53"/>
                  <a:pt x="138" y="52"/>
                </a:cubicBezTo>
                <a:cubicBezTo>
                  <a:pt x="138" y="51"/>
                  <a:pt x="135" y="54"/>
                  <a:pt x="134" y="54"/>
                </a:cubicBezTo>
                <a:cubicBezTo>
                  <a:pt x="133" y="54"/>
                  <a:pt x="135" y="51"/>
                  <a:pt x="134" y="50"/>
                </a:cubicBezTo>
                <a:cubicBezTo>
                  <a:pt x="134" y="49"/>
                  <a:pt x="133" y="49"/>
                  <a:pt x="133" y="47"/>
                </a:cubicBezTo>
                <a:cubicBezTo>
                  <a:pt x="132" y="46"/>
                  <a:pt x="129" y="46"/>
                  <a:pt x="128" y="47"/>
                </a:cubicBezTo>
                <a:cubicBezTo>
                  <a:pt x="128" y="48"/>
                  <a:pt x="125" y="48"/>
                  <a:pt x="124" y="49"/>
                </a:cubicBezTo>
                <a:cubicBezTo>
                  <a:pt x="122" y="50"/>
                  <a:pt x="124" y="52"/>
                  <a:pt x="124" y="52"/>
                </a:cubicBezTo>
                <a:cubicBezTo>
                  <a:pt x="125" y="53"/>
                  <a:pt x="122" y="54"/>
                  <a:pt x="123" y="54"/>
                </a:cubicBezTo>
                <a:cubicBezTo>
                  <a:pt x="124" y="55"/>
                  <a:pt x="125" y="55"/>
                  <a:pt x="126" y="56"/>
                </a:cubicBezTo>
                <a:cubicBezTo>
                  <a:pt x="126" y="57"/>
                  <a:pt x="122" y="56"/>
                  <a:pt x="122" y="55"/>
                </a:cubicBezTo>
                <a:cubicBezTo>
                  <a:pt x="121" y="53"/>
                  <a:pt x="122" y="52"/>
                  <a:pt x="121" y="52"/>
                </a:cubicBezTo>
                <a:cubicBezTo>
                  <a:pt x="121" y="51"/>
                  <a:pt x="121" y="50"/>
                  <a:pt x="122" y="49"/>
                </a:cubicBezTo>
                <a:cubicBezTo>
                  <a:pt x="124" y="47"/>
                  <a:pt x="125" y="47"/>
                  <a:pt x="125" y="47"/>
                </a:cubicBezTo>
                <a:cubicBezTo>
                  <a:pt x="125" y="46"/>
                  <a:pt x="119" y="46"/>
                  <a:pt x="116" y="49"/>
                </a:cubicBezTo>
                <a:cubicBezTo>
                  <a:pt x="113" y="52"/>
                  <a:pt x="114" y="56"/>
                  <a:pt x="114" y="56"/>
                </a:cubicBezTo>
                <a:cubicBezTo>
                  <a:pt x="114" y="57"/>
                  <a:pt x="117" y="57"/>
                  <a:pt x="119" y="57"/>
                </a:cubicBezTo>
                <a:cubicBezTo>
                  <a:pt x="120" y="58"/>
                  <a:pt x="119" y="58"/>
                  <a:pt x="118" y="58"/>
                </a:cubicBezTo>
                <a:cubicBezTo>
                  <a:pt x="117" y="58"/>
                  <a:pt x="115" y="58"/>
                  <a:pt x="115" y="59"/>
                </a:cubicBezTo>
                <a:cubicBezTo>
                  <a:pt x="115" y="59"/>
                  <a:pt x="118" y="61"/>
                  <a:pt x="119" y="61"/>
                </a:cubicBezTo>
                <a:cubicBezTo>
                  <a:pt x="121" y="60"/>
                  <a:pt x="121" y="60"/>
                  <a:pt x="121" y="61"/>
                </a:cubicBezTo>
                <a:cubicBezTo>
                  <a:pt x="122" y="62"/>
                  <a:pt x="124" y="62"/>
                  <a:pt x="126" y="62"/>
                </a:cubicBezTo>
                <a:cubicBezTo>
                  <a:pt x="128" y="62"/>
                  <a:pt x="130" y="63"/>
                  <a:pt x="131" y="63"/>
                </a:cubicBezTo>
                <a:cubicBezTo>
                  <a:pt x="132" y="63"/>
                  <a:pt x="133" y="62"/>
                  <a:pt x="133" y="62"/>
                </a:cubicBezTo>
                <a:cubicBezTo>
                  <a:pt x="133" y="61"/>
                  <a:pt x="137" y="63"/>
                  <a:pt x="138" y="62"/>
                </a:cubicBezTo>
                <a:cubicBezTo>
                  <a:pt x="139" y="62"/>
                  <a:pt x="138" y="61"/>
                  <a:pt x="138" y="61"/>
                </a:cubicBezTo>
                <a:cubicBezTo>
                  <a:pt x="137" y="61"/>
                  <a:pt x="137" y="60"/>
                  <a:pt x="138" y="60"/>
                </a:cubicBezTo>
                <a:cubicBezTo>
                  <a:pt x="139" y="61"/>
                  <a:pt x="141" y="61"/>
                  <a:pt x="141" y="62"/>
                </a:cubicBezTo>
                <a:cubicBezTo>
                  <a:pt x="141" y="62"/>
                  <a:pt x="142" y="62"/>
                  <a:pt x="142" y="63"/>
                </a:cubicBezTo>
                <a:cubicBezTo>
                  <a:pt x="142" y="63"/>
                  <a:pt x="145" y="64"/>
                  <a:pt x="145" y="65"/>
                </a:cubicBezTo>
                <a:cubicBezTo>
                  <a:pt x="145" y="66"/>
                  <a:pt x="142" y="66"/>
                  <a:pt x="143" y="67"/>
                </a:cubicBezTo>
                <a:cubicBezTo>
                  <a:pt x="144" y="68"/>
                  <a:pt x="145" y="66"/>
                  <a:pt x="147" y="66"/>
                </a:cubicBezTo>
                <a:cubicBezTo>
                  <a:pt x="148" y="66"/>
                  <a:pt x="148" y="68"/>
                  <a:pt x="149" y="68"/>
                </a:cubicBezTo>
                <a:cubicBezTo>
                  <a:pt x="150" y="68"/>
                  <a:pt x="151" y="69"/>
                  <a:pt x="152" y="70"/>
                </a:cubicBezTo>
                <a:cubicBezTo>
                  <a:pt x="153" y="72"/>
                  <a:pt x="152" y="73"/>
                  <a:pt x="152" y="74"/>
                </a:cubicBezTo>
                <a:cubicBezTo>
                  <a:pt x="152" y="75"/>
                  <a:pt x="154" y="74"/>
                  <a:pt x="156" y="74"/>
                </a:cubicBezTo>
                <a:cubicBezTo>
                  <a:pt x="157" y="73"/>
                  <a:pt x="158" y="75"/>
                  <a:pt x="159" y="75"/>
                </a:cubicBezTo>
                <a:cubicBezTo>
                  <a:pt x="160" y="76"/>
                  <a:pt x="155" y="78"/>
                  <a:pt x="156" y="77"/>
                </a:cubicBezTo>
                <a:cubicBezTo>
                  <a:pt x="156" y="76"/>
                  <a:pt x="153" y="74"/>
                  <a:pt x="150" y="75"/>
                </a:cubicBezTo>
                <a:cubicBezTo>
                  <a:pt x="147" y="76"/>
                  <a:pt x="149" y="78"/>
                  <a:pt x="150" y="79"/>
                </a:cubicBezTo>
                <a:cubicBezTo>
                  <a:pt x="150" y="80"/>
                  <a:pt x="147" y="81"/>
                  <a:pt x="144" y="80"/>
                </a:cubicBezTo>
                <a:cubicBezTo>
                  <a:pt x="142" y="79"/>
                  <a:pt x="143" y="80"/>
                  <a:pt x="142" y="80"/>
                </a:cubicBezTo>
                <a:cubicBezTo>
                  <a:pt x="140" y="80"/>
                  <a:pt x="139" y="82"/>
                  <a:pt x="140" y="83"/>
                </a:cubicBezTo>
                <a:cubicBezTo>
                  <a:pt x="141" y="84"/>
                  <a:pt x="143" y="83"/>
                  <a:pt x="145" y="83"/>
                </a:cubicBezTo>
                <a:cubicBezTo>
                  <a:pt x="147" y="83"/>
                  <a:pt x="147" y="84"/>
                  <a:pt x="147" y="83"/>
                </a:cubicBezTo>
                <a:cubicBezTo>
                  <a:pt x="147" y="82"/>
                  <a:pt x="149" y="82"/>
                  <a:pt x="151" y="83"/>
                </a:cubicBezTo>
                <a:cubicBezTo>
                  <a:pt x="152" y="83"/>
                  <a:pt x="152" y="85"/>
                  <a:pt x="153" y="85"/>
                </a:cubicBezTo>
                <a:cubicBezTo>
                  <a:pt x="155" y="85"/>
                  <a:pt x="153" y="87"/>
                  <a:pt x="154" y="88"/>
                </a:cubicBezTo>
                <a:cubicBezTo>
                  <a:pt x="155" y="89"/>
                  <a:pt x="159" y="88"/>
                  <a:pt x="160" y="89"/>
                </a:cubicBezTo>
                <a:cubicBezTo>
                  <a:pt x="161" y="91"/>
                  <a:pt x="166" y="93"/>
                  <a:pt x="167" y="92"/>
                </a:cubicBezTo>
                <a:cubicBezTo>
                  <a:pt x="167" y="91"/>
                  <a:pt x="162" y="87"/>
                  <a:pt x="161" y="86"/>
                </a:cubicBezTo>
                <a:cubicBezTo>
                  <a:pt x="159" y="86"/>
                  <a:pt x="162" y="85"/>
                  <a:pt x="164" y="87"/>
                </a:cubicBezTo>
                <a:cubicBezTo>
                  <a:pt x="166" y="88"/>
                  <a:pt x="169" y="89"/>
                  <a:pt x="170" y="87"/>
                </a:cubicBezTo>
                <a:cubicBezTo>
                  <a:pt x="172" y="85"/>
                  <a:pt x="169" y="86"/>
                  <a:pt x="169" y="85"/>
                </a:cubicBezTo>
                <a:cubicBezTo>
                  <a:pt x="169" y="83"/>
                  <a:pt x="168" y="82"/>
                  <a:pt x="167" y="82"/>
                </a:cubicBezTo>
                <a:cubicBezTo>
                  <a:pt x="165" y="82"/>
                  <a:pt x="162" y="79"/>
                  <a:pt x="163" y="78"/>
                </a:cubicBezTo>
                <a:cubicBezTo>
                  <a:pt x="164" y="78"/>
                  <a:pt x="163" y="77"/>
                  <a:pt x="164" y="76"/>
                </a:cubicBezTo>
                <a:cubicBezTo>
                  <a:pt x="165" y="75"/>
                  <a:pt x="166" y="77"/>
                  <a:pt x="167" y="77"/>
                </a:cubicBezTo>
                <a:close/>
                <a:moveTo>
                  <a:pt x="146" y="72"/>
                </a:moveTo>
                <a:cubicBezTo>
                  <a:pt x="147" y="72"/>
                  <a:pt x="147" y="70"/>
                  <a:pt x="146" y="69"/>
                </a:cubicBezTo>
                <a:cubicBezTo>
                  <a:pt x="146" y="69"/>
                  <a:pt x="145" y="68"/>
                  <a:pt x="144" y="69"/>
                </a:cubicBezTo>
                <a:cubicBezTo>
                  <a:pt x="142" y="69"/>
                  <a:pt x="141" y="70"/>
                  <a:pt x="142" y="72"/>
                </a:cubicBezTo>
                <a:cubicBezTo>
                  <a:pt x="143" y="74"/>
                  <a:pt x="145" y="72"/>
                  <a:pt x="146" y="72"/>
                </a:cubicBezTo>
                <a:close/>
                <a:moveTo>
                  <a:pt x="134" y="47"/>
                </a:moveTo>
                <a:cubicBezTo>
                  <a:pt x="133" y="48"/>
                  <a:pt x="135" y="48"/>
                  <a:pt x="135" y="49"/>
                </a:cubicBezTo>
                <a:cubicBezTo>
                  <a:pt x="135" y="51"/>
                  <a:pt x="137" y="51"/>
                  <a:pt x="139" y="51"/>
                </a:cubicBezTo>
                <a:cubicBezTo>
                  <a:pt x="140" y="50"/>
                  <a:pt x="144" y="51"/>
                  <a:pt x="144" y="50"/>
                </a:cubicBezTo>
                <a:cubicBezTo>
                  <a:pt x="144" y="49"/>
                  <a:pt x="140" y="47"/>
                  <a:pt x="138" y="47"/>
                </a:cubicBezTo>
                <a:cubicBezTo>
                  <a:pt x="137" y="47"/>
                  <a:pt x="134" y="45"/>
                  <a:pt x="134" y="47"/>
                </a:cubicBezTo>
                <a:close/>
                <a:moveTo>
                  <a:pt x="171" y="130"/>
                </a:moveTo>
                <a:cubicBezTo>
                  <a:pt x="171" y="131"/>
                  <a:pt x="177" y="133"/>
                  <a:pt x="177" y="132"/>
                </a:cubicBezTo>
                <a:cubicBezTo>
                  <a:pt x="177" y="131"/>
                  <a:pt x="170" y="129"/>
                  <a:pt x="171" y="130"/>
                </a:cubicBezTo>
                <a:close/>
                <a:moveTo>
                  <a:pt x="195" y="136"/>
                </a:moveTo>
                <a:cubicBezTo>
                  <a:pt x="195" y="137"/>
                  <a:pt x="195" y="135"/>
                  <a:pt x="195" y="135"/>
                </a:cubicBezTo>
                <a:cubicBezTo>
                  <a:pt x="196" y="134"/>
                  <a:pt x="195" y="134"/>
                  <a:pt x="194" y="134"/>
                </a:cubicBezTo>
                <a:cubicBezTo>
                  <a:pt x="194" y="135"/>
                  <a:pt x="194" y="133"/>
                  <a:pt x="195" y="132"/>
                </a:cubicBezTo>
                <a:cubicBezTo>
                  <a:pt x="195" y="132"/>
                  <a:pt x="193" y="131"/>
                  <a:pt x="193" y="132"/>
                </a:cubicBezTo>
                <a:cubicBezTo>
                  <a:pt x="193" y="132"/>
                  <a:pt x="191" y="132"/>
                  <a:pt x="191" y="131"/>
                </a:cubicBezTo>
                <a:cubicBezTo>
                  <a:pt x="191" y="131"/>
                  <a:pt x="189" y="130"/>
                  <a:pt x="190" y="130"/>
                </a:cubicBezTo>
                <a:cubicBezTo>
                  <a:pt x="190" y="130"/>
                  <a:pt x="188" y="129"/>
                  <a:pt x="188" y="130"/>
                </a:cubicBezTo>
                <a:cubicBezTo>
                  <a:pt x="188" y="131"/>
                  <a:pt x="187" y="129"/>
                  <a:pt x="188" y="128"/>
                </a:cubicBezTo>
                <a:cubicBezTo>
                  <a:pt x="189" y="127"/>
                  <a:pt x="189" y="126"/>
                  <a:pt x="190" y="126"/>
                </a:cubicBezTo>
                <a:cubicBezTo>
                  <a:pt x="191" y="125"/>
                  <a:pt x="190" y="125"/>
                  <a:pt x="189" y="125"/>
                </a:cubicBezTo>
                <a:cubicBezTo>
                  <a:pt x="188" y="126"/>
                  <a:pt x="185" y="129"/>
                  <a:pt x="185" y="130"/>
                </a:cubicBezTo>
                <a:cubicBezTo>
                  <a:pt x="185" y="131"/>
                  <a:pt x="185" y="132"/>
                  <a:pt x="184" y="132"/>
                </a:cubicBezTo>
                <a:cubicBezTo>
                  <a:pt x="183" y="132"/>
                  <a:pt x="182" y="133"/>
                  <a:pt x="183" y="134"/>
                </a:cubicBezTo>
                <a:cubicBezTo>
                  <a:pt x="184" y="134"/>
                  <a:pt x="181" y="136"/>
                  <a:pt x="182" y="136"/>
                </a:cubicBezTo>
                <a:cubicBezTo>
                  <a:pt x="183" y="137"/>
                  <a:pt x="185" y="136"/>
                  <a:pt x="186" y="136"/>
                </a:cubicBezTo>
                <a:cubicBezTo>
                  <a:pt x="187" y="136"/>
                  <a:pt x="188" y="136"/>
                  <a:pt x="189" y="136"/>
                </a:cubicBezTo>
                <a:cubicBezTo>
                  <a:pt x="190" y="135"/>
                  <a:pt x="190" y="136"/>
                  <a:pt x="191" y="136"/>
                </a:cubicBezTo>
                <a:cubicBezTo>
                  <a:pt x="192" y="136"/>
                  <a:pt x="190" y="137"/>
                  <a:pt x="190" y="138"/>
                </a:cubicBezTo>
                <a:cubicBezTo>
                  <a:pt x="191" y="139"/>
                  <a:pt x="192" y="137"/>
                  <a:pt x="192" y="137"/>
                </a:cubicBezTo>
                <a:cubicBezTo>
                  <a:pt x="193" y="137"/>
                  <a:pt x="194" y="137"/>
                  <a:pt x="194" y="138"/>
                </a:cubicBezTo>
                <a:cubicBezTo>
                  <a:pt x="193" y="138"/>
                  <a:pt x="196" y="139"/>
                  <a:pt x="196" y="138"/>
                </a:cubicBezTo>
                <a:cubicBezTo>
                  <a:pt x="197" y="137"/>
                  <a:pt x="196" y="135"/>
                  <a:pt x="195" y="136"/>
                </a:cubicBezTo>
                <a:close/>
                <a:moveTo>
                  <a:pt x="18" y="118"/>
                </a:moveTo>
                <a:cubicBezTo>
                  <a:pt x="17" y="119"/>
                  <a:pt x="21" y="123"/>
                  <a:pt x="22" y="123"/>
                </a:cubicBezTo>
                <a:cubicBezTo>
                  <a:pt x="22" y="122"/>
                  <a:pt x="21" y="121"/>
                  <a:pt x="21" y="119"/>
                </a:cubicBezTo>
                <a:cubicBezTo>
                  <a:pt x="21" y="118"/>
                  <a:pt x="20" y="117"/>
                  <a:pt x="18" y="118"/>
                </a:cubicBezTo>
                <a:close/>
                <a:moveTo>
                  <a:pt x="180" y="140"/>
                </a:moveTo>
                <a:cubicBezTo>
                  <a:pt x="179" y="140"/>
                  <a:pt x="180" y="139"/>
                  <a:pt x="180" y="139"/>
                </a:cubicBezTo>
                <a:cubicBezTo>
                  <a:pt x="180" y="138"/>
                  <a:pt x="178" y="139"/>
                  <a:pt x="178" y="140"/>
                </a:cubicBezTo>
                <a:cubicBezTo>
                  <a:pt x="178" y="140"/>
                  <a:pt x="177" y="141"/>
                  <a:pt x="177" y="141"/>
                </a:cubicBezTo>
                <a:cubicBezTo>
                  <a:pt x="177" y="142"/>
                  <a:pt x="177" y="141"/>
                  <a:pt x="176" y="142"/>
                </a:cubicBezTo>
                <a:cubicBezTo>
                  <a:pt x="175" y="142"/>
                  <a:pt x="172" y="142"/>
                  <a:pt x="172" y="141"/>
                </a:cubicBezTo>
                <a:cubicBezTo>
                  <a:pt x="172" y="141"/>
                  <a:pt x="170" y="140"/>
                  <a:pt x="170" y="139"/>
                </a:cubicBezTo>
                <a:cubicBezTo>
                  <a:pt x="170" y="138"/>
                  <a:pt x="169" y="138"/>
                  <a:pt x="170" y="137"/>
                </a:cubicBezTo>
                <a:cubicBezTo>
                  <a:pt x="170" y="136"/>
                  <a:pt x="169" y="135"/>
                  <a:pt x="169" y="136"/>
                </a:cubicBezTo>
                <a:cubicBezTo>
                  <a:pt x="168" y="137"/>
                  <a:pt x="167" y="136"/>
                  <a:pt x="168" y="135"/>
                </a:cubicBezTo>
                <a:cubicBezTo>
                  <a:pt x="170" y="135"/>
                  <a:pt x="172" y="134"/>
                  <a:pt x="171" y="133"/>
                </a:cubicBezTo>
                <a:cubicBezTo>
                  <a:pt x="169" y="131"/>
                  <a:pt x="163" y="133"/>
                  <a:pt x="161" y="134"/>
                </a:cubicBezTo>
                <a:cubicBezTo>
                  <a:pt x="159" y="135"/>
                  <a:pt x="157" y="138"/>
                  <a:pt x="156" y="138"/>
                </a:cubicBezTo>
                <a:cubicBezTo>
                  <a:pt x="155" y="138"/>
                  <a:pt x="158" y="137"/>
                  <a:pt x="158" y="136"/>
                </a:cubicBezTo>
                <a:cubicBezTo>
                  <a:pt x="159" y="135"/>
                  <a:pt x="158" y="135"/>
                  <a:pt x="159" y="135"/>
                </a:cubicBezTo>
                <a:cubicBezTo>
                  <a:pt x="159" y="135"/>
                  <a:pt x="161" y="133"/>
                  <a:pt x="162" y="132"/>
                </a:cubicBezTo>
                <a:cubicBezTo>
                  <a:pt x="163" y="131"/>
                  <a:pt x="164" y="132"/>
                  <a:pt x="164" y="131"/>
                </a:cubicBezTo>
                <a:cubicBezTo>
                  <a:pt x="164" y="131"/>
                  <a:pt x="165" y="130"/>
                  <a:pt x="166" y="129"/>
                </a:cubicBezTo>
                <a:cubicBezTo>
                  <a:pt x="167" y="128"/>
                  <a:pt x="178" y="129"/>
                  <a:pt x="179" y="129"/>
                </a:cubicBezTo>
                <a:cubicBezTo>
                  <a:pt x="181" y="129"/>
                  <a:pt x="183" y="127"/>
                  <a:pt x="183" y="126"/>
                </a:cubicBezTo>
                <a:cubicBezTo>
                  <a:pt x="184" y="125"/>
                  <a:pt x="185" y="125"/>
                  <a:pt x="187" y="125"/>
                </a:cubicBezTo>
                <a:cubicBezTo>
                  <a:pt x="188" y="125"/>
                  <a:pt x="189" y="124"/>
                  <a:pt x="190" y="123"/>
                </a:cubicBezTo>
                <a:cubicBezTo>
                  <a:pt x="190" y="123"/>
                  <a:pt x="190" y="123"/>
                  <a:pt x="189" y="123"/>
                </a:cubicBezTo>
                <a:cubicBezTo>
                  <a:pt x="189" y="122"/>
                  <a:pt x="188" y="122"/>
                  <a:pt x="189" y="122"/>
                </a:cubicBezTo>
                <a:cubicBezTo>
                  <a:pt x="189" y="122"/>
                  <a:pt x="190" y="121"/>
                  <a:pt x="190" y="121"/>
                </a:cubicBezTo>
                <a:cubicBezTo>
                  <a:pt x="190" y="120"/>
                  <a:pt x="190" y="120"/>
                  <a:pt x="189" y="119"/>
                </a:cubicBezTo>
                <a:cubicBezTo>
                  <a:pt x="188" y="118"/>
                  <a:pt x="187" y="119"/>
                  <a:pt x="187" y="119"/>
                </a:cubicBezTo>
                <a:cubicBezTo>
                  <a:pt x="186" y="119"/>
                  <a:pt x="187" y="118"/>
                  <a:pt x="186" y="117"/>
                </a:cubicBezTo>
                <a:cubicBezTo>
                  <a:pt x="186" y="117"/>
                  <a:pt x="184" y="117"/>
                  <a:pt x="183" y="118"/>
                </a:cubicBezTo>
                <a:cubicBezTo>
                  <a:pt x="182" y="119"/>
                  <a:pt x="182" y="118"/>
                  <a:pt x="181" y="119"/>
                </a:cubicBezTo>
                <a:cubicBezTo>
                  <a:pt x="180" y="120"/>
                  <a:pt x="180" y="119"/>
                  <a:pt x="180" y="118"/>
                </a:cubicBezTo>
                <a:cubicBezTo>
                  <a:pt x="181" y="118"/>
                  <a:pt x="181" y="118"/>
                  <a:pt x="182" y="118"/>
                </a:cubicBezTo>
                <a:cubicBezTo>
                  <a:pt x="182" y="117"/>
                  <a:pt x="182" y="118"/>
                  <a:pt x="184" y="117"/>
                </a:cubicBezTo>
                <a:cubicBezTo>
                  <a:pt x="185" y="116"/>
                  <a:pt x="186" y="117"/>
                  <a:pt x="186" y="116"/>
                </a:cubicBezTo>
                <a:cubicBezTo>
                  <a:pt x="186" y="116"/>
                  <a:pt x="186" y="115"/>
                  <a:pt x="184" y="115"/>
                </a:cubicBezTo>
                <a:cubicBezTo>
                  <a:pt x="183" y="115"/>
                  <a:pt x="183" y="114"/>
                  <a:pt x="182" y="114"/>
                </a:cubicBezTo>
                <a:cubicBezTo>
                  <a:pt x="181" y="115"/>
                  <a:pt x="181" y="113"/>
                  <a:pt x="181" y="114"/>
                </a:cubicBezTo>
                <a:cubicBezTo>
                  <a:pt x="180" y="114"/>
                  <a:pt x="179" y="114"/>
                  <a:pt x="179" y="113"/>
                </a:cubicBezTo>
                <a:cubicBezTo>
                  <a:pt x="179" y="112"/>
                  <a:pt x="177" y="110"/>
                  <a:pt x="175" y="110"/>
                </a:cubicBezTo>
                <a:cubicBezTo>
                  <a:pt x="174" y="109"/>
                  <a:pt x="175" y="109"/>
                  <a:pt x="176" y="109"/>
                </a:cubicBezTo>
                <a:cubicBezTo>
                  <a:pt x="176" y="110"/>
                  <a:pt x="177" y="109"/>
                  <a:pt x="177" y="108"/>
                </a:cubicBezTo>
                <a:cubicBezTo>
                  <a:pt x="178" y="108"/>
                  <a:pt x="177" y="107"/>
                  <a:pt x="176" y="107"/>
                </a:cubicBezTo>
                <a:cubicBezTo>
                  <a:pt x="176" y="107"/>
                  <a:pt x="176" y="107"/>
                  <a:pt x="176" y="106"/>
                </a:cubicBezTo>
                <a:cubicBezTo>
                  <a:pt x="176" y="106"/>
                  <a:pt x="175" y="105"/>
                  <a:pt x="175" y="105"/>
                </a:cubicBezTo>
                <a:cubicBezTo>
                  <a:pt x="175" y="104"/>
                  <a:pt x="174" y="104"/>
                  <a:pt x="174" y="103"/>
                </a:cubicBezTo>
                <a:cubicBezTo>
                  <a:pt x="174" y="103"/>
                  <a:pt x="173" y="102"/>
                  <a:pt x="173" y="102"/>
                </a:cubicBezTo>
                <a:cubicBezTo>
                  <a:pt x="173" y="101"/>
                  <a:pt x="172" y="100"/>
                  <a:pt x="172" y="99"/>
                </a:cubicBezTo>
                <a:cubicBezTo>
                  <a:pt x="172" y="98"/>
                  <a:pt x="171" y="98"/>
                  <a:pt x="170" y="97"/>
                </a:cubicBezTo>
                <a:cubicBezTo>
                  <a:pt x="170" y="96"/>
                  <a:pt x="170" y="97"/>
                  <a:pt x="169" y="98"/>
                </a:cubicBezTo>
                <a:cubicBezTo>
                  <a:pt x="169" y="99"/>
                  <a:pt x="168" y="99"/>
                  <a:pt x="168" y="99"/>
                </a:cubicBezTo>
                <a:cubicBezTo>
                  <a:pt x="169" y="100"/>
                  <a:pt x="169" y="100"/>
                  <a:pt x="168" y="101"/>
                </a:cubicBezTo>
                <a:cubicBezTo>
                  <a:pt x="168" y="101"/>
                  <a:pt x="168" y="102"/>
                  <a:pt x="168" y="102"/>
                </a:cubicBezTo>
                <a:cubicBezTo>
                  <a:pt x="167" y="102"/>
                  <a:pt x="167" y="103"/>
                  <a:pt x="167" y="103"/>
                </a:cubicBezTo>
                <a:cubicBezTo>
                  <a:pt x="167" y="102"/>
                  <a:pt x="166" y="102"/>
                  <a:pt x="166" y="103"/>
                </a:cubicBezTo>
                <a:cubicBezTo>
                  <a:pt x="166" y="104"/>
                  <a:pt x="164" y="104"/>
                  <a:pt x="163" y="104"/>
                </a:cubicBezTo>
                <a:cubicBezTo>
                  <a:pt x="163" y="104"/>
                  <a:pt x="163" y="103"/>
                  <a:pt x="162" y="103"/>
                </a:cubicBezTo>
                <a:cubicBezTo>
                  <a:pt x="162" y="104"/>
                  <a:pt x="162" y="102"/>
                  <a:pt x="161" y="102"/>
                </a:cubicBezTo>
                <a:cubicBezTo>
                  <a:pt x="160" y="102"/>
                  <a:pt x="159" y="102"/>
                  <a:pt x="160" y="101"/>
                </a:cubicBezTo>
                <a:cubicBezTo>
                  <a:pt x="160" y="101"/>
                  <a:pt x="158" y="100"/>
                  <a:pt x="159" y="100"/>
                </a:cubicBezTo>
                <a:cubicBezTo>
                  <a:pt x="159" y="99"/>
                  <a:pt x="159" y="99"/>
                  <a:pt x="159" y="97"/>
                </a:cubicBezTo>
                <a:cubicBezTo>
                  <a:pt x="159" y="96"/>
                  <a:pt x="159" y="96"/>
                  <a:pt x="159" y="96"/>
                </a:cubicBezTo>
                <a:cubicBezTo>
                  <a:pt x="159" y="95"/>
                  <a:pt x="159" y="95"/>
                  <a:pt x="158" y="95"/>
                </a:cubicBezTo>
                <a:cubicBezTo>
                  <a:pt x="158" y="96"/>
                  <a:pt x="158" y="95"/>
                  <a:pt x="157" y="95"/>
                </a:cubicBezTo>
                <a:cubicBezTo>
                  <a:pt x="156" y="95"/>
                  <a:pt x="154" y="95"/>
                  <a:pt x="154" y="94"/>
                </a:cubicBezTo>
                <a:cubicBezTo>
                  <a:pt x="154" y="93"/>
                  <a:pt x="154" y="94"/>
                  <a:pt x="153" y="93"/>
                </a:cubicBezTo>
                <a:cubicBezTo>
                  <a:pt x="153" y="92"/>
                  <a:pt x="152" y="93"/>
                  <a:pt x="152" y="92"/>
                </a:cubicBezTo>
                <a:cubicBezTo>
                  <a:pt x="152" y="91"/>
                  <a:pt x="152" y="91"/>
                  <a:pt x="151" y="91"/>
                </a:cubicBezTo>
                <a:cubicBezTo>
                  <a:pt x="151" y="91"/>
                  <a:pt x="150" y="90"/>
                  <a:pt x="150" y="90"/>
                </a:cubicBezTo>
                <a:cubicBezTo>
                  <a:pt x="149" y="90"/>
                  <a:pt x="148" y="91"/>
                  <a:pt x="147" y="91"/>
                </a:cubicBezTo>
                <a:cubicBezTo>
                  <a:pt x="147" y="91"/>
                  <a:pt x="146" y="90"/>
                  <a:pt x="145" y="91"/>
                </a:cubicBezTo>
                <a:cubicBezTo>
                  <a:pt x="145" y="91"/>
                  <a:pt x="145" y="90"/>
                  <a:pt x="144" y="90"/>
                </a:cubicBezTo>
                <a:cubicBezTo>
                  <a:pt x="142" y="90"/>
                  <a:pt x="141" y="90"/>
                  <a:pt x="141" y="90"/>
                </a:cubicBezTo>
                <a:cubicBezTo>
                  <a:pt x="141" y="91"/>
                  <a:pt x="140" y="91"/>
                  <a:pt x="140" y="92"/>
                </a:cubicBezTo>
                <a:cubicBezTo>
                  <a:pt x="140" y="93"/>
                  <a:pt x="141" y="93"/>
                  <a:pt x="141" y="93"/>
                </a:cubicBezTo>
                <a:cubicBezTo>
                  <a:pt x="142" y="94"/>
                  <a:pt x="141" y="94"/>
                  <a:pt x="141" y="94"/>
                </a:cubicBezTo>
                <a:cubicBezTo>
                  <a:pt x="141" y="95"/>
                  <a:pt x="140" y="95"/>
                  <a:pt x="140" y="95"/>
                </a:cubicBezTo>
                <a:cubicBezTo>
                  <a:pt x="140" y="96"/>
                  <a:pt x="140" y="96"/>
                  <a:pt x="141" y="97"/>
                </a:cubicBezTo>
                <a:cubicBezTo>
                  <a:pt x="141" y="97"/>
                  <a:pt x="141" y="97"/>
                  <a:pt x="142" y="99"/>
                </a:cubicBezTo>
                <a:cubicBezTo>
                  <a:pt x="142" y="100"/>
                  <a:pt x="141" y="99"/>
                  <a:pt x="141" y="100"/>
                </a:cubicBezTo>
                <a:cubicBezTo>
                  <a:pt x="140" y="100"/>
                  <a:pt x="141" y="100"/>
                  <a:pt x="140" y="101"/>
                </a:cubicBezTo>
                <a:cubicBezTo>
                  <a:pt x="139" y="102"/>
                  <a:pt x="139" y="103"/>
                  <a:pt x="139" y="103"/>
                </a:cubicBezTo>
                <a:cubicBezTo>
                  <a:pt x="140" y="104"/>
                  <a:pt x="142" y="105"/>
                  <a:pt x="143" y="106"/>
                </a:cubicBezTo>
                <a:cubicBezTo>
                  <a:pt x="143" y="107"/>
                  <a:pt x="143" y="109"/>
                  <a:pt x="143" y="111"/>
                </a:cubicBezTo>
                <a:cubicBezTo>
                  <a:pt x="143" y="112"/>
                  <a:pt x="141" y="113"/>
                  <a:pt x="140" y="114"/>
                </a:cubicBezTo>
                <a:cubicBezTo>
                  <a:pt x="139" y="115"/>
                  <a:pt x="138" y="115"/>
                  <a:pt x="137" y="115"/>
                </a:cubicBezTo>
                <a:cubicBezTo>
                  <a:pt x="136" y="115"/>
                  <a:pt x="137" y="116"/>
                  <a:pt x="138" y="117"/>
                </a:cubicBezTo>
                <a:cubicBezTo>
                  <a:pt x="138" y="118"/>
                  <a:pt x="138" y="118"/>
                  <a:pt x="138" y="119"/>
                </a:cubicBezTo>
                <a:cubicBezTo>
                  <a:pt x="139" y="120"/>
                  <a:pt x="138" y="121"/>
                  <a:pt x="139" y="122"/>
                </a:cubicBezTo>
                <a:cubicBezTo>
                  <a:pt x="139" y="123"/>
                  <a:pt x="139" y="123"/>
                  <a:pt x="138" y="124"/>
                </a:cubicBezTo>
                <a:cubicBezTo>
                  <a:pt x="138" y="124"/>
                  <a:pt x="139" y="124"/>
                  <a:pt x="139" y="125"/>
                </a:cubicBezTo>
                <a:cubicBezTo>
                  <a:pt x="139" y="126"/>
                  <a:pt x="138" y="125"/>
                  <a:pt x="138" y="125"/>
                </a:cubicBezTo>
                <a:cubicBezTo>
                  <a:pt x="137" y="124"/>
                  <a:pt x="136" y="126"/>
                  <a:pt x="136" y="126"/>
                </a:cubicBezTo>
                <a:cubicBezTo>
                  <a:pt x="136" y="127"/>
                  <a:pt x="135" y="126"/>
                  <a:pt x="135" y="126"/>
                </a:cubicBezTo>
                <a:cubicBezTo>
                  <a:pt x="134" y="126"/>
                  <a:pt x="135" y="125"/>
                  <a:pt x="134" y="124"/>
                </a:cubicBezTo>
                <a:cubicBezTo>
                  <a:pt x="133" y="123"/>
                  <a:pt x="132" y="123"/>
                  <a:pt x="132" y="123"/>
                </a:cubicBezTo>
                <a:cubicBezTo>
                  <a:pt x="132" y="122"/>
                  <a:pt x="131" y="121"/>
                  <a:pt x="131" y="121"/>
                </a:cubicBezTo>
                <a:cubicBezTo>
                  <a:pt x="131" y="120"/>
                  <a:pt x="131" y="118"/>
                  <a:pt x="131" y="117"/>
                </a:cubicBezTo>
                <a:cubicBezTo>
                  <a:pt x="130" y="117"/>
                  <a:pt x="130" y="116"/>
                  <a:pt x="131" y="115"/>
                </a:cubicBezTo>
                <a:cubicBezTo>
                  <a:pt x="131" y="115"/>
                  <a:pt x="130" y="114"/>
                  <a:pt x="130" y="114"/>
                </a:cubicBezTo>
                <a:cubicBezTo>
                  <a:pt x="129" y="114"/>
                  <a:pt x="127" y="114"/>
                  <a:pt x="126" y="114"/>
                </a:cubicBezTo>
                <a:cubicBezTo>
                  <a:pt x="125" y="114"/>
                  <a:pt x="124" y="114"/>
                  <a:pt x="124" y="113"/>
                </a:cubicBezTo>
                <a:cubicBezTo>
                  <a:pt x="124" y="113"/>
                  <a:pt x="122" y="112"/>
                  <a:pt x="121" y="112"/>
                </a:cubicBezTo>
                <a:cubicBezTo>
                  <a:pt x="119" y="112"/>
                  <a:pt x="119" y="111"/>
                  <a:pt x="119" y="110"/>
                </a:cubicBezTo>
                <a:cubicBezTo>
                  <a:pt x="118" y="110"/>
                  <a:pt x="117" y="110"/>
                  <a:pt x="116" y="109"/>
                </a:cubicBezTo>
                <a:cubicBezTo>
                  <a:pt x="116" y="109"/>
                  <a:pt x="115" y="108"/>
                  <a:pt x="114" y="109"/>
                </a:cubicBezTo>
                <a:cubicBezTo>
                  <a:pt x="114" y="109"/>
                  <a:pt x="112" y="107"/>
                  <a:pt x="111" y="107"/>
                </a:cubicBezTo>
                <a:cubicBezTo>
                  <a:pt x="110" y="107"/>
                  <a:pt x="108" y="108"/>
                  <a:pt x="108" y="108"/>
                </a:cubicBezTo>
                <a:cubicBezTo>
                  <a:pt x="108" y="108"/>
                  <a:pt x="108" y="108"/>
                  <a:pt x="108" y="107"/>
                </a:cubicBezTo>
                <a:cubicBezTo>
                  <a:pt x="108" y="107"/>
                  <a:pt x="107" y="105"/>
                  <a:pt x="107" y="104"/>
                </a:cubicBezTo>
                <a:cubicBezTo>
                  <a:pt x="107" y="103"/>
                  <a:pt x="107" y="102"/>
                  <a:pt x="106" y="103"/>
                </a:cubicBezTo>
                <a:cubicBezTo>
                  <a:pt x="105" y="103"/>
                  <a:pt x="103" y="102"/>
                  <a:pt x="103" y="102"/>
                </a:cubicBezTo>
                <a:cubicBezTo>
                  <a:pt x="103" y="102"/>
                  <a:pt x="103" y="99"/>
                  <a:pt x="103" y="98"/>
                </a:cubicBezTo>
                <a:cubicBezTo>
                  <a:pt x="103" y="97"/>
                  <a:pt x="105" y="95"/>
                  <a:pt x="105" y="94"/>
                </a:cubicBezTo>
                <a:cubicBezTo>
                  <a:pt x="105" y="93"/>
                  <a:pt x="105" y="93"/>
                  <a:pt x="106" y="93"/>
                </a:cubicBezTo>
                <a:cubicBezTo>
                  <a:pt x="107" y="93"/>
                  <a:pt x="106" y="91"/>
                  <a:pt x="107" y="91"/>
                </a:cubicBezTo>
                <a:cubicBezTo>
                  <a:pt x="108" y="91"/>
                  <a:pt x="108" y="91"/>
                  <a:pt x="108" y="90"/>
                </a:cubicBezTo>
                <a:cubicBezTo>
                  <a:pt x="108" y="90"/>
                  <a:pt x="109" y="90"/>
                  <a:pt x="108" y="89"/>
                </a:cubicBezTo>
                <a:cubicBezTo>
                  <a:pt x="108" y="89"/>
                  <a:pt x="108" y="89"/>
                  <a:pt x="109" y="89"/>
                </a:cubicBezTo>
                <a:cubicBezTo>
                  <a:pt x="111" y="89"/>
                  <a:pt x="112" y="88"/>
                  <a:pt x="112" y="87"/>
                </a:cubicBezTo>
                <a:cubicBezTo>
                  <a:pt x="112" y="86"/>
                  <a:pt x="109" y="87"/>
                  <a:pt x="109" y="86"/>
                </a:cubicBezTo>
                <a:cubicBezTo>
                  <a:pt x="109" y="85"/>
                  <a:pt x="105" y="85"/>
                  <a:pt x="105" y="85"/>
                </a:cubicBezTo>
                <a:cubicBezTo>
                  <a:pt x="106" y="84"/>
                  <a:pt x="109" y="85"/>
                  <a:pt x="110" y="85"/>
                </a:cubicBezTo>
                <a:cubicBezTo>
                  <a:pt x="112" y="86"/>
                  <a:pt x="112" y="86"/>
                  <a:pt x="113" y="86"/>
                </a:cubicBezTo>
                <a:cubicBezTo>
                  <a:pt x="114" y="86"/>
                  <a:pt x="113" y="84"/>
                  <a:pt x="114" y="84"/>
                </a:cubicBezTo>
                <a:cubicBezTo>
                  <a:pt x="114" y="83"/>
                  <a:pt x="116" y="85"/>
                  <a:pt x="117" y="84"/>
                </a:cubicBezTo>
                <a:cubicBezTo>
                  <a:pt x="118" y="84"/>
                  <a:pt x="119" y="82"/>
                  <a:pt x="120" y="81"/>
                </a:cubicBezTo>
                <a:cubicBezTo>
                  <a:pt x="121" y="81"/>
                  <a:pt x="120" y="80"/>
                  <a:pt x="118" y="80"/>
                </a:cubicBezTo>
                <a:cubicBezTo>
                  <a:pt x="116" y="80"/>
                  <a:pt x="115" y="80"/>
                  <a:pt x="114" y="79"/>
                </a:cubicBezTo>
                <a:cubicBezTo>
                  <a:pt x="113" y="78"/>
                  <a:pt x="114" y="78"/>
                  <a:pt x="115" y="78"/>
                </a:cubicBezTo>
                <a:cubicBezTo>
                  <a:pt x="116" y="78"/>
                  <a:pt x="118" y="80"/>
                  <a:pt x="119" y="80"/>
                </a:cubicBezTo>
                <a:cubicBezTo>
                  <a:pt x="120" y="80"/>
                  <a:pt x="122" y="78"/>
                  <a:pt x="122" y="77"/>
                </a:cubicBezTo>
                <a:cubicBezTo>
                  <a:pt x="123" y="77"/>
                  <a:pt x="122" y="77"/>
                  <a:pt x="121" y="76"/>
                </a:cubicBezTo>
                <a:cubicBezTo>
                  <a:pt x="121" y="76"/>
                  <a:pt x="122" y="75"/>
                  <a:pt x="123" y="75"/>
                </a:cubicBezTo>
                <a:cubicBezTo>
                  <a:pt x="124" y="75"/>
                  <a:pt x="124" y="76"/>
                  <a:pt x="124" y="76"/>
                </a:cubicBezTo>
                <a:cubicBezTo>
                  <a:pt x="124" y="77"/>
                  <a:pt x="126" y="76"/>
                  <a:pt x="127" y="76"/>
                </a:cubicBezTo>
                <a:cubicBezTo>
                  <a:pt x="127" y="76"/>
                  <a:pt x="126" y="75"/>
                  <a:pt x="125" y="75"/>
                </a:cubicBezTo>
                <a:cubicBezTo>
                  <a:pt x="124" y="74"/>
                  <a:pt x="125" y="73"/>
                  <a:pt x="126" y="74"/>
                </a:cubicBezTo>
                <a:cubicBezTo>
                  <a:pt x="126" y="75"/>
                  <a:pt x="127" y="75"/>
                  <a:pt x="127" y="75"/>
                </a:cubicBezTo>
                <a:cubicBezTo>
                  <a:pt x="128" y="76"/>
                  <a:pt x="128" y="76"/>
                  <a:pt x="129" y="75"/>
                </a:cubicBezTo>
                <a:cubicBezTo>
                  <a:pt x="130" y="75"/>
                  <a:pt x="131" y="74"/>
                  <a:pt x="131" y="74"/>
                </a:cubicBezTo>
                <a:cubicBezTo>
                  <a:pt x="132" y="73"/>
                  <a:pt x="132" y="74"/>
                  <a:pt x="132" y="73"/>
                </a:cubicBezTo>
                <a:cubicBezTo>
                  <a:pt x="133" y="72"/>
                  <a:pt x="132" y="71"/>
                  <a:pt x="131" y="71"/>
                </a:cubicBezTo>
                <a:cubicBezTo>
                  <a:pt x="131" y="70"/>
                  <a:pt x="131" y="69"/>
                  <a:pt x="131" y="69"/>
                </a:cubicBezTo>
                <a:cubicBezTo>
                  <a:pt x="130" y="69"/>
                  <a:pt x="130" y="68"/>
                  <a:pt x="131" y="68"/>
                </a:cubicBezTo>
                <a:cubicBezTo>
                  <a:pt x="132" y="68"/>
                  <a:pt x="132" y="68"/>
                  <a:pt x="133" y="67"/>
                </a:cubicBezTo>
                <a:cubicBezTo>
                  <a:pt x="133" y="67"/>
                  <a:pt x="131" y="66"/>
                  <a:pt x="132" y="66"/>
                </a:cubicBezTo>
                <a:cubicBezTo>
                  <a:pt x="133" y="66"/>
                  <a:pt x="132" y="65"/>
                  <a:pt x="132" y="65"/>
                </a:cubicBezTo>
                <a:cubicBezTo>
                  <a:pt x="131" y="65"/>
                  <a:pt x="130" y="65"/>
                  <a:pt x="130" y="64"/>
                </a:cubicBezTo>
                <a:cubicBezTo>
                  <a:pt x="130" y="63"/>
                  <a:pt x="128" y="64"/>
                  <a:pt x="127" y="63"/>
                </a:cubicBezTo>
                <a:cubicBezTo>
                  <a:pt x="126" y="63"/>
                  <a:pt x="124" y="63"/>
                  <a:pt x="124" y="63"/>
                </a:cubicBezTo>
                <a:cubicBezTo>
                  <a:pt x="123" y="63"/>
                  <a:pt x="123" y="65"/>
                  <a:pt x="124" y="65"/>
                </a:cubicBezTo>
                <a:cubicBezTo>
                  <a:pt x="125" y="65"/>
                  <a:pt x="125" y="66"/>
                  <a:pt x="125" y="66"/>
                </a:cubicBezTo>
                <a:cubicBezTo>
                  <a:pt x="124" y="66"/>
                  <a:pt x="125" y="67"/>
                  <a:pt x="124" y="67"/>
                </a:cubicBezTo>
                <a:cubicBezTo>
                  <a:pt x="124" y="67"/>
                  <a:pt x="123" y="67"/>
                  <a:pt x="123" y="68"/>
                </a:cubicBezTo>
                <a:cubicBezTo>
                  <a:pt x="123" y="69"/>
                  <a:pt x="123" y="70"/>
                  <a:pt x="122" y="70"/>
                </a:cubicBezTo>
                <a:cubicBezTo>
                  <a:pt x="121" y="71"/>
                  <a:pt x="122" y="69"/>
                  <a:pt x="121" y="69"/>
                </a:cubicBezTo>
                <a:cubicBezTo>
                  <a:pt x="120" y="69"/>
                  <a:pt x="120" y="70"/>
                  <a:pt x="121" y="71"/>
                </a:cubicBezTo>
                <a:cubicBezTo>
                  <a:pt x="121" y="71"/>
                  <a:pt x="121" y="71"/>
                  <a:pt x="121" y="72"/>
                </a:cubicBezTo>
                <a:cubicBezTo>
                  <a:pt x="122" y="73"/>
                  <a:pt x="120" y="72"/>
                  <a:pt x="120" y="73"/>
                </a:cubicBezTo>
                <a:cubicBezTo>
                  <a:pt x="119" y="74"/>
                  <a:pt x="119" y="73"/>
                  <a:pt x="119" y="72"/>
                </a:cubicBezTo>
                <a:cubicBezTo>
                  <a:pt x="118" y="71"/>
                  <a:pt x="117" y="70"/>
                  <a:pt x="117" y="70"/>
                </a:cubicBezTo>
                <a:cubicBezTo>
                  <a:pt x="117" y="69"/>
                  <a:pt x="118" y="69"/>
                  <a:pt x="118" y="69"/>
                </a:cubicBezTo>
                <a:cubicBezTo>
                  <a:pt x="119" y="69"/>
                  <a:pt x="118" y="68"/>
                  <a:pt x="118" y="67"/>
                </a:cubicBezTo>
                <a:cubicBezTo>
                  <a:pt x="118" y="66"/>
                  <a:pt x="117" y="67"/>
                  <a:pt x="117" y="66"/>
                </a:cubicBezTo>
                <a:cubicBezTo>
                  <a:pt x="116" y="65"/>
                  <a:pt x="115" y="65"/>
                  <a:pt x="115" y="65"/>
                </a:cubicBezTo>
                <a:cubicBezTo>
                  <a:pt x="114" y="66"/>
                  <a:pt x="114" y="67"/>
                  <a:pt x="114" y="67"/>
                </a:cubicBezTo>
                <a:cubicBezTo>
                  <a:pt x="113" y="67"/>
                  <a:pt x="113" y="68"/>
                  <a:pt x="113" y="69"/>
                </a:cubicBezTo>
                <a:cubicBezTo>
                  <a:pt x="112" y="69"/>
                  <a:pt x="112" y="66"/>
                  <a:pt x="112" y="66"/>
                </a:cubicBezTo>
                <a:cubicBezTo>
                  <a:pt x="111" y="66"/>
                  <a:pt x="112" y="65"/>
                  <a:pt x="112" y="65"/>
                </a:cubicBezTo>
                <a:cubicBezTo>
                  <a:pt x="113" y="65"/>
                  <a:pt x="113" y="64"/>
                  <a:pt x="113" y="64"/>
                </a:cubicBezTo>
                <a:cubicBezTo>
                  <a:pt x="112" y="64"/>
                  <a:pt x="111" y="63"/>
                  <a:pt x="111" y="63"/>
                </a:cubicBezTo>
                <a:cubicBezTo>
                  <a:pt x="110" y="63"/>
                  <a:pt x="109" y="64"/>
                  <a:pt x="109" y="64"/>
                </a:cubicBezTo>
                <a:cubicBezTo>
                  <a:pt x="108" y="63"/>
                  <a:pt x="109" y="62"/>
                  <a:pt x="109" y="62"/>
                </a:cubicBezTo>
                <a:cubicBezTo>
                  <a:pt x="109" y="61"/>
                  <a:pt x="110" y="62"/>
                  <a:pt x="110" y="61"/>
                </a:cubicBezTo>
                <a:cubicBezTo>
                  <a:pt x="111" y="61"/>
                  <a:pt x="109" y="61"/>
                  <a:pt x="109" y="60"/>
                </a:cubicBezTo>
                <a:cubicBezTo>
                  <a:pt x="109" y="59"/>
                  <a:pt x="107" y="59"/>
                  <a:pt x="107" y="59"/>
                </a:cubicBezTo>
                <a:cubicBezTo>
                  <a:pt x="106" y="58"/>
                  <a:pt x="107" y="57"/>
                  <a:pt x="107" y="57"/>
                </a:cubicBezTo>
                <a:cubicBezTo>
                  <a:pt x="107" y="56"/>
                  <a:pt x="105" y="55"/>
                  <a:pt x="104" y="55"/>
                </a:cubicBezTo>
                <a:cubicBezTo>
                  <a:pt x="103" y="55"/>
                  <a:pt x="103" y="54"/>
                  <a:pt x="104" y="54"/>
                </a:cubicBezTo>
                <a:cubicBezTo>
                  <a:pt x="104" y="54"/>
                  <a:pt x="104" y="54"/>
                  <a:pt x="105" y="53"/>
                </a:cubicBezTo>
                <a:cubicBezTo>
                  <a:pt x="106" y="52"/>
                  <a:pt x="106" y="51"/>
                  <a:pt x="106" y="51"/>
                </a:cubicBezTo>
                <a:cubicBezTo>
                  <a:pt x="105" y="51"/>
                  <a:pt x="105" y="50"/>
                  <a:pt x="106" y="51"/>
                </a:cubicBezTo>
                <a:cubicBezTo>
                  <a:pt x="107" y="51"/>
                  <a:pt x="109" y="51"/>
                  <a:pt x="109" y="51"/>
                </a:cubicBezTo>
                <a:cubicBezTo>
                  <a:pt x="110" y="50"/>
                  <a:pt x="112" y="47"/>
                  <a:pt x="112" y="46"/>
                </a:cubicBezTo>
                <a:cubicBezTo>
                  <a:pt x="113" y="45"/>
                  <a:pt x="112" y="45"/>
                  <a:pt x="110" y="45"/>
                </a:cubicBezTo>
                <a:cubicBezTo>
                  <a:pt x="108" y="46"/>
                  <a:pt x="108" y="45"/>
                  <a:pt x="106" y="45"/>
                </a:cubicBezTo>
                <a:cubicBezTo>
                  <a:pt x="105" y="45"/>
                  <a:pt x="102" y="45"/>
                  <a:pt x="102" y="45"/>
                </a:cubicBezTo>
                <a:cubicBezTo>
                  <a:pt x="101" y="46"/>
                  <a:pt x="103" y="46"/>
                  <a:pt x="102" y="47"/>
                </a:cubicBezTo>
                <a:cubicBezTo>
                  <a:pt x="102" y="47"/>
                  <a:pt x="101" y="46"/>
                  <a:pt x="101" y="47"/>
                </a:cubicBezTo>
                <a:cubicBezTo>
                  <a:pt x="101" y="47"/>
                  <a:pt x="101" y="47"/>
                  <a:pt x="101" y="49"/>
                </a:cubicBezTo>
                <a:cubicBezTo>
                  <a:pt x="101" y="51"/>
                  <a:pt x="101" y="51"/>
                  <a:pt x="102" y="52"/>
                </a:cubicBezTo>
                <a:cubicBezTo>
                  <a:pt x="102" y="52"/>
                  <a:pt x="102" y="53"/>
                  <a:pt x="102" y="54"/>
                </a:cubicBezTo>
                <a:cubicBezTo>
                  <a:pt x="102" y="55"/>
                  <a:pt x="101" y="55"/>
                  <a:pt x="101" y="55"/>
                </a:cubicBezTo>
                <a:cubicBezTo>
                  <a:pt x="101" y="56"/>
                  <a:pt x="102" y="56"/>
                  <a:pt x="102" y="57"/>
                </a:cubicBezTo>
                <a:cubicBezTo>
                  <a:pt x="101" y="57"/>
                  <a:pt x="100" y="56"/>
                  <a:pt x="100" y="57"/>
                </a:cubicBezTo>
                <a:cubicBezTo>
                  <a:pt x="99" y="57"/>
                  <a:pt x="99" y="58"/>
                  <a:pt x="99" y="59"/>
                </a:cubicBezTo>
                <a:cubicBezTo>
                  <a:pt x="100" y="59"/>
                  <a:pt x="100" y="59"/>
                  <a:pt x="100" y="60"/>
                </a:cubicBezTo>
                <a:cubicBezTo>
                  <a:pt x="99" y="61"/>
                  <a:pt x="99" y="62"/>
                  <a:pt x="100" y="63"/>
                </a:cubicBezTo>
                <a:cubicBezTo>
                  <a:pt x="101" y="63"/>
                  <a:pt x="103" y="63"/>
                  <a:pt x="104" y="64"/>
                </a:cubicBezTo>
                <a:cubicBezTo>
                  <a:pt x="105" y="65"/>
                  <a:pt x="104" y="64"/>
                  <a:pt x="104" y="65"/>
                </a:cubicBezTo>
                <a:cubicBezTo>
                  <a:pt x="105" y="66"/>
                  <a:pt x="104" y="66"/>
                  <a:pt x="104" y="67"/>
                </a:cubicBezTo>
                <a:cubicBezTo>
                  <a:pt x="104" y="68"/>
                  <a:pt x="104" y="67"/>
                  <a:pt x="105" y="66"/>
                </a:cubicBezTo>
                <a:cubicBezTo>
                  <a:pt x="105" y="65"/>
                  <a:pt x="106" y="66"/>
                  <a:pt x="106" y="67"/>
                </a:cubicBezTo>
                <a:cubicBezTo>
                  <a:pt x="106" y="68"/>
                  <a:pt x="105" y="68"/>
                  <a:pt x="104" y="69"/>
                </a:cubicBezTo>
                <a:cubicBezTo>
                  <a:pt x="104" y="70"/>
                  <a:pt x="103" y="70"/>
                  <a:pt x="102" y="70"/>
                </a:cubicBezTo>
                <a:cubicBezTo>
                  <a:pt x="101" y="69"/>
                  <a:pt x="102" y="71"/>
                  <a:pt x="102" y="72"/>
                </a:cubicBezTo>
                <a:cubicBezTo>
                  <a:pt x="102" y="73"/>
                  <a:pt x="102" y="73"/>
                  <a:pt x="101" y="73"/>
                </a:cubicBezTo>
                <a:cubicBezTo>
                  <a:pt x="100" y="72"/>
                  <a:pt x="99" y="72"/>
                  <a:pt x="100" y="71"/>
                </a:cubicBezTo>
                <a:cubicBezTo>
                  <a:pt x="100" y="70"/>
                  <a:pt x="101" y="69"/>
                  <a:pt x="100" y="69"/>
                </a:cubicBezTo>
                <a:cubicBezTo>
                  <a:pt x="99" y="69"/>
                  <a:pt x="98" y="69"/>
                  <a:pt x="97" y="68"/>
                </a:cubicBezTo>
                <a:cubicBezTo>
                  <a:pt x="97" y="68"/>
                  <a:pt x="98" y="68"/>
                  <a:pt x="99" y="68"/>
                </a:cubicBezTo>
                <a:cubicBezTo>
                  <a:pt x="100" y="68"/>
                  <a:pt x="99" y="67"/>
                  <a:pt x="100" y="67"/>
                </a:cubicBezTo>
                <a:cubicBezTo>
                  <a:pt x="101" y="67"/>
                  <a:pt x="102" y="68"/>
                  <a:pt x="103" y="67"/>
                </a:cubicBezTo>
                <a:cubicBezTo>
                  <a:pt x="104" y="66"/>
                  <a:pt x="102" y="65"/>
                  <a:pt x="101" y="65"/>
                </a:cubicBezTo>
                <a:cubicBezTo>
                  <a:pt x="101" y="65"/>
                  <a:pt x="100" y="66"/>
                  <a:pt x="100" y="65"/>
                </a:cubicBezTo>
                <a:cubicBezTo>
                  <a:pt x="100" y="64"/>
                  <a:pt x="101" y="65"/>
                  <a:pt x="102" y="65"/>
                </a:cubicBezTo>
                <a:cubicBezTo>
                  <a:pt x="102" y="64"/>
                  <a:pt x="101" y="64"/>
                  <a:pt x="100" y="64"/>
                </a:cubicBezTo>
                <a:cubicBezTo>
                  <a:pt x="99" y="64"/>
                  <a:pt x="99" y="64"/>
                  <a:pt x="98" y="63"/>
                </a:cubicBezTo>
                <a:cubicBezTo>
                  <a:pt x="97" y="62"/>
                  <a:pt x="96" y="62"/>
                  <a:pt x="95" y="64"/>
                </a:cubicBezTo>
                <a:cubicBezTo>
                  <a:pt x="95" y="66"/>
                  <a:pt x="94" y="65"/>
                  <a:pt x="93" y="65"/>
                </a:cubicBezTo>
                <a:cubicBezTo>
                  <a:pt x="92" y="66"/>
                  <a:pt x="94" y="66"/>
                  <a:pt x="95" y="67"/>
                </a:cubicBezTo>
                <a:cubicBezTo>
                  <a:pt x="96" y="67"/>
                  <a:pt x="97" y="68"/>
                  <a:pt x="97" y="68"/>
                </a:cubicBezTo>
                <a:cubicBezTo>
                  <a:pt x="96" y="68"/>
                  <a:pt x="96" y="69"/>
                  <a:pt x="96" y="68"/>
                </a:cubicBezTo>
                <a:cubicBezTo>
                  <a:pt x="95" y="68"/>
                  <a:pt x="94" y="68"/>
                  <a:pt x="95" y="69"/>
                </a:cubicBezTo>
                <a:cubicBezTo>
                  <a:pt x="95" y="70"/>
                  <a:pt x="94" y="70"/>
                  <a:pt x="95" y="70"/>
                </a:cubicBezTo>
                <a:cubicBezTo>
                  <a:pt x="95" y="71"/>
                  <a:pt x="94" y="70"/>
                  <a:pt x="92" y="70"/>
                </a:cubicBezTo>
                <a:cubicBezTo>
                  <a:pt x="91" y="70"/>
                  <a:pt x="90" y="71"/>
                  <a:pt x="88" y="71"/>
                </a:cubicBezTo>
                <a:cubicBezTo>
                  <a:pt x="87" y="71"/>
                  <a:pt x="85" y="71"/>
                  <a:pt x="85" y="70"/>
                </a:cubicBezTo>
                <a:cubicBezTo>
                  <a:pt x="84" y="69"/>
                  <a:pt x="83" y="70"/>
                  <a:pt x="82" y="70"/>
                </a:cubicBezTo>
                <a:cubicBezTo>
                  <a:pt x="81" y="70"/>
                  <a:pt x="82" y="69"/>
                  <a:pt x="80" y="69"/>
                </a:cubicBezTo>
                <a:cubicBezTo>
                  <a:pt x="79" y="68"/>
                  <a:pt x="79" y="67"/>
                  <a:pt x="79" y="67"/>
                </a:cubicBezTo>
                <a:cubicBezTo>
                  <a:pt x="79" y="66"/>
                  <a:pt x="77" y="66"/>
                  <a:pt x="76" y="67"/>
                </a:cubicBezTo>
                <a:cubicBezTo>
                  <a:pt x="75" y="68"/>
                  <a:pt x="73" y="67"/>
                  <a:pt x="72" y="68"/>
                </a:cubicBezTo>
                <a:cubicBezTo>
                  <a:pt x="72" y="69"/>
                  <a:pt x="73" y="69"/>
                  <a:pt x="73" y="69"/>
                </a:cubicBezTo>
                <a:cubicBezTo>
                  <a:pt x="74" y="69"/>
                  <a:pt x="74" y="68"/>
                  <a:pt x="75" y="69"/>
                </a:cubicBezTo>
                <a:cubicBezTo>
                  <a:pt x="77" y="69"/>
                  <a:pt x="78" y="67"/>
                  <a:pt x="78" y="68"/>
                </a:cubicBezTo>
                <a:cubicBezTo>
                  <a:pt x="79" y="68"/>
                  <a:pt x="76" y="69"/>
                  <a:pt x="75" y="70"/>
                </a:cubicBezTo>
                <a:cubicBezTo>
                  <a:pt x="73" y="70"/>
                  <a:pt x="74" y="71"/>
                  <a:pt x="75" y="73"/>
                </a:cubicBezTo>
                <a:cubicBezTo>
                  <a:pt x="76" y="75"/>
                  <a:pt x="74" y="73"/>
                  <a:pt x="74" y="74"/>
                </a:cubicBezTo>
                <a:cubicBezTo>
                  <a:pt x="74" y="75"/>
                  <a:pt x="72" y="74"/>
                  <a:pt x="73" y="74"/>
                </a:cubicBezTo>
                <a:cubicBezTo>
                  <a:pt x="74" y="73"/>
                  <a:pt x="74" y="73"/>
                  <a:pt x="73" y="72"/>
                </a:cubicBezTo>
                <a:cubicBezTo>
                  <a:pt x="72" y="71"/>
                  <a:pt x="72" y="72"/>
                  <a:pt x="72" y="71"/>
                </a:cubicBezTo>
                <a:cubicBezTo>
                  <a:pt x="72" y="71"/>
                  <a:pt x="71" y="71"/>
                  <a:pt x="70" y="71"/>
                </a:cubicBezTo>
                <a:cubicBezTo>
                  <a:pt x="70" y="70"/>
                  <a:pt x="69" y="70"/>
                  <a:pt x="68" y="70"/>
                </a:cubicBezTo>
                <a:cubicBezTo>
                  <a:pt x="67" y="71"/>
                  <a:pt x="66" y="71"/>
                  <a:pt x="64" y="71"/>
                </a:cubicBezTo>
                <a:cubicBezTo>
                  <a:pt x="62" y="71"/>
                  <a:pt x="58" y="71"/>
                  <a:pt x="58" y="71"/>
                </a:cubicBezTo>
                <a:cubicBezTo>
                  <a:pt x="57" y="70"/>
                  <a:pt x="59" y="69"/>
                  <a:pt x="60" y="69"/>
                </a:cubicBezTo>
                <a:cubicBezTo>
                  <a:pt x="61" y="69"/>
                  <a:pt x="60" y="68"/>
                  <a:pt x="59" y="67"/>
                </a:cubicBezTo>
                <a:cubicBezTo>
                  <a:pt x="58" y="66"/>
                  <a:pt x="56" y="66"/>
                  <a:pt x="56" y="66"/>
                </a:cubicBezTo>
                <a:cubicBezTo>
                  <a:pt x="56" y="67"/>
                  <a:pt x="54" y="66"/>
                  <a:pt x="53" y="66"/>
                </a:cubicBezTo>
                <a:cubicBezTo>
                  <a:pt x="51" y="66"/>
                  <a:pt x="50" y="65"/>
                  <a:pt x="49" y="65"/>
                </a:cubicBezTo>
                <a:cubicBezTo>
                  <a:pt x="48" y="65"/>
                  <a:pt x="46" y="65"/>
                  <a:pt x="45" y="64"/>
                </a:cubicBezTo>
                <a:cubicBezTo>
                  <a:pt x="44" y="62"/>
                  <a:pt x="40" y="63"/>
                  <a:pt x="40" y="64"/>
                </a:cubicBezTo>
                <a:cubicBezTo>
                  <a:pt x="40" y="65"/>
                  <a:pt x="39" y="65"/>
                  <a:pt x="37" y="65"/>
                </a:cubicBezTo>
                <a:cubicBezTo>
                  <a:pt x="36" y="65"/>
                  <a:pt x="38" y="63"/>
                  <a:pt x="38" y="63"/>
                </a:cubicBezTo>
                <a:cubicBezTo>
                  <a:pt x="37" y="63"/>
                  <a:pt x="38" y="62"/>
                  <a:pt x="37" y="62"/>
                </a:cubicBezTo>
                <a:cubicBezTo>
                  <a:pt x="36" y="61"/>
                  <a:pt x="35" y="65"/>
                  <a:pt x="34" y="65"/>
                </a:cubicBezTo>
                <a:cubicBezTo>
                  <a:pt x="32" y="65"/>
                  <a:pt x="32" y="61"/>
                  <a:pt x="30" y="60"/>
                </a:cubicBezTo>
                <a:cubicBezTo>
                  <a:pt x="29" y="59"/>
                  <a:pt x="28" y="59"/>
                  <a:pt x="29" y="61"/>
                </a:cubicBezTo>
                <a:cubicBezTo>
                  <a:pt x="30" y="62"/>
                  <a:pt x="28" y="61"/>
                  <a:pt x="28" y="62"/>
                </a:cubicBezTo>
                <a:cubicBezTo>
                  <a:pt x="28" y="63"/>
                  <a:pt x="27" y="64"/>
                  <a:pt x="27" y="63"/>
                </a:cubicBezTo>
                <a:cubicBezTo>
                  <a:pt x="27" y="63"/>
                  <a:pt x="26" y="62"/>
                  <a:pt x="25" y="64"/>
                </a:cubicBezTo>
                <a:cubicBezTo>
                  <a:pt x="23" y="65"/>
                  <a:pt x="23" y="65"/>
                  <a:pt x="22" y="64"/>
                </a:cubicBezTo>
                <a:cubicBezTo>
                  <a:pt x="22" y="64"/>
                  <a:pt x="19" y="66"/>
                  <a:pt x="19" y="66"/>
                </a:cubicBezTo>
                <a:cubicBezTo>
                  <a:pt x="19" y="67"/>
                  <a:pt x="18" y="67"/>
                  <a:pt x="18" y="67"/>
                </a:cubicBezTo>
                <a:cubicBezTo>
                  <a:pt x="17" y="67"/>
                  <a:pt x="17" y="66"/>
                  <a:pt x="18" y="66"/>
                </a:cubicBezTo>
                <a:cubicBezTo>
                  <a:pt x="19" y="66"/>
                  <a:pt x="21" y="64"/>
                  <a:pt x="22" y="64"/>
                </a:cubicBezTo>
                <a:cubicBezTo>
                  <a:pt x="24" y="63"/>
                  <a:pt x="26" y="62"/>
                  <a:pt x="26" y="62"/>
                </a:cubicBezTo>
                <a:cubicBezTo>
                  <a:pt x="26" y="61"/>
                  <a:pt x="25" y="62"/>
                  <a:pt x="24" y="62"/>
                </a:cubicBezTo>
                <a:cubicBezTo>
                  <a:pt x="23" y="61"/>
                  <a:pt x="22" y="62"/>
                  <a:pt x="20" y="63"/>
                </a:cubicBezTo>
                <a:cubicBezTo>
                  <a:pt x="19" y="64"/>
                  <a:pt x="18" y="63"/>
                  <a:pt x="18" y="64"/>
                </a:cubicBezTo>
                <a:cubicBezTo>
                  <a:pt x="18" y="65"/>
                  <a:pt x="17" y="64"/>
                  <a:pt x="16" y="65"/>
                </a:cubicBezTo>
                <a:cubicBezTo>
                  <a:pt x="16" y="65"/>
                  <a:pt x="15" y="65"/>
                  <a:pt x="16" y="64"/>
                </a:cubicBezTo>
                <a:cubicBezTo>
                  <a:pt x="16" y="64"/>
                  <a:pt x="15" y="63"/>
                  <a:pt x="15" y="64"/>
                </a:cubicBezTo>
                <a:cubicBezTo>
                  <a:pt x="15" y="64"/>
                  <a:pt x="14" y="65"/>
                  <a:pt x="13" y="65"/>
                </a:cubicBezTo>
                <a:cubicBezTo>
                  <a:pt x="12" y="65"/>
                  <a:pt x="11" y="65"/>
                  <a:pt x="12" y="66"/>
                </a:cubicBezTo>
                <a:cubicBezTo>
                  <a:pt x="13" y="67"/>
                  <a:pt x="13" y="67"/>
                  <a:pt x="13" y="67"/>
                </a:cubicBezTo>
                <a:cubicBezTo>
                  <a:pt x="12" y="68"/>
                  <a:pt x="11" y="66"/>
                  <a:pt x="9" y="66"/>
                </a:cubicBezTo>
                <a:cubicBezTo>
                  <a:pt x="8" y="66"/>
                  <a:pt x="4" y="64"/>
                  <a:pt x="4" y="64"/>
                </a:cubicBezTo>
                <a:cubicBezTo>
                  <a:pt x="4" y="64"/>
                  <a:pt x="2" y="64"/>
                  <a:pt x="0" y="64"/>
                </a:cubicBezTo>
                <a:cubicBezTo>
                  <a:pt x="0" y="97"/>
                  <a:pt x="0" y="97"/>
                  <a:pt x="0" y="97"/>
                </a:cubicBezTo>
                <a:cubicBezTo>
                  <a:pt x="0" y="97"/>
                  <a:pt x="1" y="98"/>
                  <a:pt x="1" y="98"/>
                </a:cubicBezTo>
                <a:cubicBezTo>
                  <a:pt x="2" y="97"/>
                  <a:pt x="2" y="98"/>
                  <a:pt x="3" y="97"/>
                </a:cubicBezTo>
                <a:cubicBezTo>
                  <a:pt x="4" y="97"/>
                  <a:pt x="5" y="98"/>
                  <a:pt x="5" y="98"/>
                </a:cubicBezTo>
                <a:cubicBezTo>
                  <a:pt x="5" y="99"/>
                  <a:pt x="6" y="100"/>
                  <a:pt x="7" y="101"/>
                </a:cubicBezTo>
                <a:cubicBezTo>
                  <a:pt x="8" y="102"/>
                  <a:pt x="8" y="102"/>
                  <a:pt x="9" y="102"/>
                </a:cubicBezTo>
                <a:cubicBezTo>
                  <a:pt x="9" y="101"/>
                  <a:pt x="11" y="101"/>
                  <a:pt x="11" y="100"/>
                </a:cubicBezTo>
                <a:cubicBezTo>
                  <a:pt x="11" y="99"/>
                  <a:pt x="14" y="99"/>
                  <a:pt x="14" y="100"/>
                </a:cubicBezTo>
                <a:cubicBezTo>
                  <a:pt x="14" y="101"/>
                  <a:pt x="17" y="103"/>
                  <a:pt x="18" y="106"/>
                </a:cubicBezTo>
                <a:cubicBezTo>
                  <a:pt x="20" y="109"/>
                  <a:pt x="20" y="109"/>
                  <a:pt x="22" y="110"/>
                </a:cubicBezTo>
                <a:cubicBezTo>
                  <a:pt x="25" y="111"/>
                  <a:pt x="25" y="112"/>
                  <a:pt x="24" y="113"/>
                </a:cubicBezTo>
                <a:cubicBezTo>
                  <a:pt x="24" y="114"/>
                  <a:pt x="26" y="114"/>
                  <a:pt x="25" y="115"/>
                </a:cubicBezTo>
                <a:cubicBezTo>
                  <a:pt x="25" y="115"/>
                  <a:pt x="24" y="115"/>
                  <a:pt x="23" y="116"/>
                </a:cubicBezTo>
                <a:cubicBezTo>
                  <a:pt x="23" y="116"/>
                  <a:pt x="24" y="117"/>
                  <a:pt x="24" y="117"/>
                </a:cubicBezTo>
                <a:cubicBezTo>
                  <a:pt x="25" y="117"/>
                  <a:pt x="23" y="117"/>
                  <a:pt x="24" y="118"/>
                </a:cubicBezTo>
                <a:cubicBezTo>
                  <a:pt x="24" y="118"/>
                  <a:pt x="24" y="119"/>
                  <a:pt x="24" y="120"/>
                </a:cubicBezTo>
                <a:cubicBezTo>
                  <a:pt x="25" y="120"/>
                  <a:pt x="26" y="120"/>
                  <a:pt x="26" y="119"/>
                </a:cubicBezTo>
                <a:cubicBezTo>
                  <a:pt x="27" y="119"/>
                  <a:pt x="27" y="120"/>
                  <a:pt x="27" y="121"/>
                </a:cubicBezTo>
                <a:cubicBezTo>
                  <a:pt x="26" y="121"/>
                  <a:pt x="27" y="122"/>
                  <a:pt x="28" y="121"/>
                </a:cubicBezTo>
                <a:cubicBezTo>
                  <a:pt x="28" y="121"/>
                  <a:pt x="29" y="122"/>
                  <a:pt x="29" y="123"/>
                </a:cubicBezTo>
                <a:cubicBezTo>
                  <a:pt x="30" y="123"/>
                  <a:pt x="30" y="124"/>
                  <a:pt x="29" y="124"/>
                </a:cubicBezTo>
                <a:cubicBezTo>
                  <a:pt x="29" y="124"/>
                  <a:pt x="29" y="125"/>
                  <a:pt x="29" y="125"/>
                </a:cubicBezTo>
                <a:cubicBezTo>
                  <a:pt x="30" y="125"/>
                  <a:pt x="30" y="126"/>
                  <a:pt x="30" y="126"/>
                </a:cubicBezTo>
                <a:cubicBezTo>
                  <a:pt x="30" y="127"/>
                  <a:pt x="32" y="127"/>
                  <a:pt x="32" y="127"/>
                </a:cubicBezTo>
                <a:cubicBezTo>
                  <a:pt x="33" y="127"/>
                  <a:pt x="33" y="127"/>
                  <a:pt x="34" y="128"/>
                </a:cubicBezTo>
                <a:cubicBezTo>
                  <a:pt x="34" y="128"/>
                  <a:pt x="35" y="129"/>
                  <a:pt x="36" y="129"/>
                </a:cubicBezTo>
                <a:cubicBezTo>
                  <a:pt x="36" y="128"/>
                  <a:pt x="36" y="129"/>
                  <a:pt x="36" y="130"/>
                </a:cubicBezTo>
                <a:cubicBezTo>
                  <a:pt x="37" y="131"/>
                  <a:pt x="38" y="130"/>
                  <a:pt x="38" y="130"/>
                </a:cubicBezTo>
                <a:cubicBezTo>
                  <a:pt x="39" y="130"/>
                  <a:pt x="39" y="131"/>
                  <a:pt x="39" y="131"/>
                </a:cubicBezTo>
                <a:cubicBezTo>
                  <a:pt x="40" y="130"/>
                  <a:pt x="41" y="132"/>
                  <a:pt x="41" y="133"/>
                </a:cubicBezTo>
                <a:cubicBezTo>
                  <a:pt x="102" y="132"/>
                  <a:pt x="102" y="132"/>
                  <a:pt x="102" y="132"/>
                </a:cubicBezTo>
                <a:cubicBezTo>
                  <a:pt x="102" y="132"/>
                  <a:pt x="102" y="131"/>
                  <a:pt x="103" y="131"/>
                </a:cubicBezTo>
                <a:cubicBezTo>
                  <a:pt x="104" y="132"/>
                  <a:pt x="103" y="133"/>
                  <a:pt x="104" y="133"/>
                </a:cubicBezTo>
                <a:cubicBezTo>
                  <a:pt x="105" y="133"/>
                  <a:pt x="105" y="134"/>
                  <a:pt x="106" y="134"/>
                </a:cubicBezTo>
                <a:cubicBezTo>
                  <a:pt x="106" y="134"/>
                  <a:pt x="107" y="133"/>
                  <a:pt x="108" y="134"/>
                </a:cubicBezTo>
                <a:cubicBezTo>
                  <a:pt x="108" y="135"/>
                  <a:pt x="109" y="134"/>
                  <a:pt x="110" y="135"/>
                </a:cubicBezTo>
                <a:cubicBezTo>
                  <a:pt x="110" y="135"/>
                  <a:pt x="111" y="136"/>
                  <a:pt x="111" y="135"/>
                </a:cubicBezTo>
                <a:cubicBezTo>
                  <a:pt x="112" y="134"/>
                  <a:pt x="114" y="135"/>
                  <a:pt x="115" y="135"/>
                </a:cubicBezTo>
                <a:cubicBezTo>
                  <a:pt x="116" y="135"/>
                  <a:pt x="117" y="133"/>
                  <a:pt x="117" y="133"/>
                </a:cubicBezTo>
                <a:cubicBezTo>
                  <a:pt x="119" y="133"/>
                  <a:pt x="122" y="133"/>
                  <a:pt x="122" y="135"/>
                </a:cubicBezTo>
                <a:cubicBezTo>
                  <a:pt x="122" y="136"/>
                  <a:pt x="124" y="135"/>
                  <a:pt x="125" y="136"/>
                </a:cubicBezTo>
                <a:cubicBezTo>
                  <a:pt x="125" y="138"/>
                  <a:pt x="126" y="139"/>
                  <a:pt x="126" y="139"/>
                </a:cubicBezTo>
                <a:cubicBezTo>
                  <a:pt x="126" y="140"/>
                  <a:pt x="127" y="140"/>
                  <a:pt x="127" y="140"/>
                </a:cubicBezTo>
                <a:cubicBezTo>
                  <a:pt x="128" y="140"/>
                  <a:pt x="129" y="140"/>
                  <a:pt x="130" y="141"/>
                </a:cubicBezTo>
                <a:cubicBezTo>
                  <a:pt x="132" y="141"/>
                  <a:pt x="134" y="140"/>
                  <a:pt x="135" y="142"/>
                </a:cubicBezTo>
                <a:cubicBezTo>
                  <a:pt x="135" y="143"/>
                  <a:pt x="137" y="145"/>
                  <a:pt x="135" y="145"/>
                </a:cubicBezTo>
                <a:cubicBezTo>
                  <a:pt x="134" y="145"/>
                  <a:pt x="132" y="143"/>
                  <a:pt x="132" y="144"/>
                </a:cubicBezTo>
                <a:cubicBezTo>
                  <a:pt x="133" y="145"/>
                  <a:pt x="132" y="145"/>
                  <a:pt x="132" y="146"/>
                </a:cubicBezTo>
                <a:cubicBezTo>
                  <a:pt x="132" y="148"/>
                  <a:pt x="131" y="150"/>
                  <a:pt x="130" y="150"/>
                </a:cubicBezTo>
                <a:cubicBezTo>
                  <a:pt x="130" y="150"/>
                  <a:pt x="130" y="150"/>
                  <a:pt x="130" y="150"/>
                </a:cubicBezTo>
                <a:cubicBezTo>
                  <a:pt x="130" y="150"/>
                  <a:pt x="130" y="151"/>
                  <a:pt x="131" y="151"/>
                </a:cubicBezTo>
                <a:cubicBezTo>
                  <a:pt x="131" y="151"/>
                  <a:pt x="132" y="150"/>
                  <a:pt x="133" y="150"/>
                </a:cubicBezTo>
                <a:cubicBezTo>
                  <a:pt x="135" y="150"/>
                  <a:pt x="135" y="151"/>
                  <a:pt x="136" y="150"/>
                </a:cubicBezTo>
                <a:cubicBezTo>
                  <a:pt x="137" y="149"/>
                  <a:pt x="137" y="149"/>
                  <a:pt x="137" y="150"/>
                </a:cubicBezTo>
                <a:cubicBezTo>
                  <a:pt x="138" y="150"/>
                  <a:pt x="137" y="150"/>
                  <a:pt x="137" y="150"/>
                </a:cubicBezTo>
                <a:cubicBezTo>
                  <a:pt x="138" y="150"/>
                  <a:pt x="138" y="149"/>
                  <a:pt x="138" y="149"/>
                </a:cubicBezTo>
                <a:cubicBezTo>
                  <a:pt x="138" y="149"/>
                  <a:pt x="138" y="149"/>
                  <a:pt x="138" y="148"/>
                </a:cubicBezTo>
                <a:cubicBezTo>
                  <a:pt x="137" y="149"/>
                  <a:pt x="137" y="149"/>
                  <a:pt x="136" y="148"/>
                </a:cubicBezTo>
                <a:cubicBezTo>
                  <a:pt x="136" y="147"/>
                  <a:pt x="139" y="146"/>
                  <a:pt x="141" y="146"/>
                </a:cubicBezTo>
                <a:cubicBezTo>
                  <a:pt x="142" y="146"/>
                  <a:pt x="143" y="145"/>
                  <a:pt x="144" y="146"/>
                </a:cubicBezTo>
                <a:cubicBezTo>
                  <a:pt x="145" y="145"/>
                  <a:pt x="147" y="144"/>
                  <a:pt x="147" y="144"/>
                </a:cubicBezTo>
                <a:cubicBezTo>
                  <a:pt x="148" y="144"/>
                  <a:pt x="155" y="144"/>
                  <a:pt x="155" y="144"/>
                </a:cubicBezTo>
                <a:cubicBezTo>
                  <a:pt x="155" y="144"/>
                  <a:pt x="157" y="142"/>
                  <a:pt x="157" y="141"/>
                </a:cubicBezTo>
                <a:cubicBezTo>
                  <a:pt x="158" y="139"/>
                  <a:pt x="159" y="136"/>
                  <a:pt x="160" y="137"/>
                </a:cubicBezTo>
                <a:cubicBezTo>
                  <a:pt x="161" y="138"/>
                  <a:pt x="163" y="137"/>
                  <a:pt x="163" y="138"/>
                </a:cubicBezTo>
                <a:cubicBezTo>
                  <a:pt x="163" y="138"/>
                  <a:pt x="162" y="141"/>
                  <a:pt x="165" y="144"/>
                </a:cubicBezTo>
                <a:cubicBezTo>
                  <a:pt x="166" y="143"/>
                  <a:pt x="167" y="143"/>
                  <a:pt x="167" y="143"/>
                </a:cubicBezTo>
                <a:cubicBezTo>
                  <a:pt x="168" y="143"/>
                  <a:pt x="169" y="142"/>
                  <a:pt x="170" y="141"/>
                </a:cubicBezTo>
                <a:cubicBezTo>
                  <a:pt x="170" y="140"/>
                  <a:pt x="171" y="142"/>
                  <a:pt x="170" y="142"/>
                </a:cubicBezTo>
                <a:cubicBezTo>
                  <a:pt x="169" y="142"/>
                  <a:pt x="171" y="143"/>
                  <a:pt x="172" y="143"/>
                </a:cubicBezTo>
                <a:cubicBezTo>
                  <a:pt x="173" y="143"/>
                  <a:pt x="171" y="143"/>
                  <a:pt x="170" y="143"/>
                </a:cubicBezTo>
                <a:cubicBezTo>
                  <a:pt x="169" y="143"/>
                  <a:pt x="169" y="143"/>
                  <a:pt x="167" y="145"/>
                </a:cubicBezTo>
                <a:cubicBezTo>
                  <a:pt x="166" y="146"/>
                  <a:pt x="166" y="146"/>
                  <a:pt x="167" y="147"/>
                </a:cubicBezTo>
                <a:cubicBezTo>
                  <a:pt x="168" y="148"/>
                  <a:pt x="169" y="148"/>
                  <a:pt x="170" y="147"/>
                </a:cubicBezTo>
                <a:cubicBezTo>
                  <a:pt x="171" y="146"/>
                  <a:pt x="171" y="145"/>
                  <a:pt x="172" y="145"/>
                </a:cubicBezTo>
                <a:cubicBezTo>
                  <a:pt x="173" y="145"/>
                  <a:pt x="176" y="144"/>
                  <a:pt x="177" y="143"/>
                </a:cubicBezTo>
                <a:cubicBezTo>
                  <a:pt x="179" y="143"/>
                  <a:pt x="178" y="143"/>
                  <a:pt x="178" y="142"/>
                </a:cubicBezTo>
                <a:cubicBezTo>
                  <a:pt x="178" y="142"/>
                  <a:pt x="180" y="142"/>
                  <a:pt x="181" y="141"/>
                </a:cubicBezTo>
                <a:cubicBezTo>
                  <a:pt x="181" y="141"/>
                  <a:pt x="181" y="140"/>
                  <a:pt x="180" y="140"/>
                </a:cubicBezTo>
                <a:close/>
                <a:moveTo>
                  <a:pt x="52" y="77"/>
                </a:moveTo>
                <a:cubicBezTo>
                  <a:pt x="51" y="78"/>
                  <a:pt x="51" y="79"/>
                  <a:pt x="49" y="78"/>
                </a:cubicBezTo>
                <a:cubicBezTo>
                  <a:pt x="48" y="78"/>
                  <a:pt x="47" y="79"/>
                  <a:pt x="48" y="79"/>
                </a:cubicBezTo>
                <a:cubicBezTo>
                  <a:pt x="48" y="80"/>
                  <a:pt x="48" y="80"/>
                  <a:pt x="47" y="80"/>
                </a:cubicBezTo>
                <a:cubicBezTo>
                  <a:pt x="46" y="81"/>
                  <a:pt x="45" y="82"/>
                  <a:pt x="44" y="82"/>
                </a:cubicBezTo>
                <a:cubicBezTo>
                  <a:pt x="44" y="82"/>
                  <a:pt x="47" y="80"/>
                  <a:pt x="46" y="79"/>
                </a:cubicBezTo>
                <a:cubicBezTo>
                  <a:pt x="45" y="78"/>
                  <a:pt x="43" y="80"/>
                  <a:pt x="43" y="81"/>
                </a:cubicBezTo>
                <a:cubicBezTo>
                  <a:pt x="43" y="81"/>
                  <a:pt x="42" y="81"/>
                  <a:pt x="41" y="81"/>
                </a:cubicBezTo>
                <a:cubicBezTo>
                  <a:pt x="41" y="81"/>
                  <a:pt x="40" y="80"/>
                  <a:pt x="40" y="80"/>
                </a:cubicBezTo>
                <a:cubicBezTo>
                  <a:pt x="41" y="80"/>
                  <a:pt x="41" y="80"/>
                  <a:pt x="42" y="79"/>
                </a:cubicBezTo>
                <a:cubicBezTo>
                  <a:pt x="43" y="79"/>
                  <a:pt x="41" y="78"/>
                  <a:pt x="42" y="78"/>
                </a:cubicBezTo>
                <a:cubicBezTo>
                  <a:pt x="42" y="77"/>
                  <a:pt x="44" y="78"/>
                  <a:pt x="44" y="77"/>
                </a:cubicBezTo>
                <a:cubicBezTo>
                  <a:pt x="44" y="77"/>
                  <a:pt x="42" y="76"/>
                  <a:pt x="41" y="76"/>
                </a:cubicBezTo>
                <a:cubicBezTo>
                  <a:pt x="41" y="77"/>
                  <a:pt x="39" y="78"/>
                  <a:pt x="37" y="77"/>
                </a:cubicBezTo>
                <a:cubicBezTo>
                  <a:pt x="36" y="77"/>
                  <a:pt x="42" y="76"/>
                  <a:pt x="43" y="75"/>
                </a:cubicBezTo>
                <a:cubicBezTo>
                  <a:pt x="44" y="75"/>
                  <a:pt x="48" y="74"/>
                  <a:pt x="48" y="74"/>
                </a:cubicBezTo>
                <a:cubicBezTo>
                  <a:pt x="49" y="75"/>
                  <a:pt x="46" y="76"/>
                  <a:pt x="47" y="76"/>
                </a:cubicBezTo>
                <a:cubicBezTo>
                  <a:pt x="49" y="77"/>
                  <a:pt x="51" y="77"/>
                  <a:pt x="51" y="76"/>
                </a:cubicBezTo>
                <a:cubicBezTo>
                  <a:pt x="51" y="75"/>
                  <a:pt x="54" y="75"/>
                  <a:pt x="52" y="77"/>
                </a:cubicBezTo>
                <a:close/>
                <a:moveTo>
                  <a:pt x="65" y="93"/>
                </a:moveTo>
                <a:cubicBezTo>
                  <a:pt x="63" y="94"/>
                  <a:pt x="63" y="93"/>
                  <a:pt x="62" y="94"/>
                </a:cubicBezTo>
                <a:cubicBezTo>
                  <a:pt x="61" y="94"/>
                  <a:pt x="62" y="95"/>
                  <a:pt x="60" y="95"/>
                </a:cubicBezTo>
                <a:cubicBezTo>
                  <a:pt x="58" y="96"/>
                  <a:pt x="55" y="96"/>
                  <a:pt x="54" y="95"/>
                </a:cubicBezTo>
                <a:cubicBezTo>
                  <a:pt x="54" y="94"/>
                  <a:pt x="56" y="95"/>
                  <a:pt x="56" y="94"/>
                </a:cubicBezTo>
                <a:cubicBezTo>
                  <a:pt x="56" y="93"/>
                  <a:pt x="57" y="92"/>
                  <a:pt x="58" y="92"/>
                </a:cubicBezTo>
                <a:cubicBezTo>
                  <a:pt x="59" y="92"/>
                  <a:pt x="59" y="91"/>
                  <a:pt x="57" y="90"/>
                </a:cubicBezTo>
                <a:cubicBezTo>
                  <a:pt x="56" y="89"/>
                  <a:pt x="60" y="89"/>
                  <a:pt x="61" y="90"/>
                </a:cubicBezTo>
                <a:cubicBezTo>
                  <a:pt x="61" y="91"/>
                  <a:pt x="63" y="92"/>
                  <a:pt x="64" y="91"/>
                </a:cubicBezTo>
                <a:cubicBezTo>
                  <a:pt x="65" y="91"/>
                  <a:pt x="70" y="88"/>
                  <a:pt x="70" y="89"/>
                </a:cubicBezTo>
                <a:cubicBezTo>
                  <a:pt x="70" y="90"/>
                  <a:pt x="66" y="91"/>
                  <a:pt x="65" y="93"/>
                </a:cubicBezTo>
                <a:close/>
                <a:moveTo>
                  <a:pt x="99" y="128"/>
                </a:moveTo>
                <a:cubicBezTo>
                  <a:pt x="98" y="128"/>
                  <a:pt x="99" y="125"/>
                  <a:pt x="97" y="124"/>
                </a:cubicBezTo>
                <a:cubicBezTo>
                  <a:pt x="95" y="123"/>
                  <a:pt x="94" y="121"/>
                  <a:pt x="94" y="119"/>
                </a:cubicBezTo>
                <a:cubicBezTo>
                  <a:pt x="94" y="118"/>
                  <a:pt x="96" y="117"/>
                  <a:pt x="96" y="118"/>
                </a:cubicBezTo>
                <a:cubicBezTo>
                  <a:pt x="97" y="119"/>
                  <a:pt x="98" y="123"/>
                  <a:pt x="99" y="125"/>
                </a:cubicBezTo>
                <a:cubicBezTo>
                  <a:pt x="100" y="126"/>
                  <a:pt x="100" y="128"/>
                  <a:pt x="99" y="128"/>
                </a:cubicBezTo>
                <a:close/>
              </a:path>
            </a:pathLst>
          </a:custGeom>
          <a:solidFill>
            <a:srgbClr val="FF0000"/>
          </a:solidFill>
          <a:ln>
            <a:noFill/>
          </a:ln>
        </p:spPr>
        <p:txBody>
          <a:bodyPr vert="horz" wrap="square" lIns="91440" tIns="45720" rIns="91440" bIns="45720" numCol="1" anchor="t" anchorCtr="0" compatLnSpc="1"/>
          <a:p>
            <a:endParaRPr lang="zh-CN" altLang="en-US"/>
          </a:p>
        </p:txBody>
      </p:sp>
      <p:sp>
        <p:nvSpPr>
          <p:cNvPr id="337" name="Freeform 326"/>
          <p:cNvSpPr>
            <a:spLocks noEditPoints="1"/>
          </p:cNvSpPr>
          <p:nvPr/>
        </p:nvSpPr>
        <p:spPr bwMode="auto">
          <a:xfrm>
            <a:off x="383636" y="4092924"/>
            <a:ext cx="3082138" cy="1185138"/>
          </a:xfrm>
          <a:custGeom>
            <a:avLst/>
            <a:gdLst>
              <a:gd name="T0" fmla="*/ 99 w 378"/>
              <a:gd name="T1" fmla="*/ 3 h 145"/>
              <a:gd name="T2" fmla="*/ 168 w 378"/>
              <a:gd name="T3" fmla="*/ 2 h 145"/>
              <a:gd name="T4" fmla="*/ 132 w 378"/>
              <a:gd name="T5" fmla="*/ 42 h 145"/>
              <a:gd name="T6" fmla="*/ 182 w 378"/>
              <a:gd name="T7" fmla="*/ 14 h 145"/>
              <a:gd name="T8" fmla="*/ 276 w 378"/>
              <a:gd name="T9" fmla="*/ 31 h 145"/>
              <a:gd name="T10" fmla="*/ 290 w 378"/>
              <a:gd name="T11" fmla="*/ 33 h 145"/>
              <a:gd name="T12" fmla="*/ 270 w 378"/>
              <a:gd name="T13" fmla="*/ 117 h 145"/>
              <a:gd name="T14" fmla="*/ 67 w 378"/>
              <a:gd name="T15" fmla="*/ 6 h 145"/>
              <a:gd name="T16" fmla="*/ 366 w 378"/>
              <a:gd name="T17" fmla="*/ 67 h 145"/>
              <a:gd name="T18" fmla="*/ 328 w 378"/>
              <a:gd name="T19" fmla="*/ 56 h 145"/>
              <a:gd name="T20" fmla="*/ 292 w 378"/>
              <a:gd name="T21" fmla="*/ 49 h 145"/>
              <a:gd name="T22" fmla="*/ 268 w 378"/>
              <a:gd name="T23" fmla="*/ 42 h 145"/>
              <a:gd name="T24" fmla="*/ 248 w 378"/>
              <a:gd name="T25" fmla="*/ 46 h 145"/>
              <a:gd name="T26" fmla="*/ 232 w 378"/>
              <a:gd name="T27" fmla="*/ 38 h 145"/>
              <a:gd name="T28" fmla="*/ 206 w 378"/>
              <a:gd name="T29" fmla="*/ 38 h 145"/>
              <a:gd name="T30" fmla="*/ 203 w 378"/>
              <a:gd name="T31" fmla="*/ 33 h 145"/>
              <a:gd name="T32" fmla="*/ 192 w 378"/>
              <a:gd name="T33" fmla="*/ 23 h 145"/>
              <a:gd name="T34" fmla="*/ 173 w 378"/>
              <a:gd name="T35" fmla="*/ 27 h 145"/>
              <a:gd name="T36" fmla="*/ 150 w 378"/>
              <a:gd name="T37" fmla="*/ 32 h 145"/>
              <a:gd name="T38" fmla="*/ 143 w 378"/>
              <a:gd name="T39" fmla="*/ 38 h 145"/>
              <a:gd name="T40" fmla="*/ 131 w 378"/>
              <a:gd name="T41" fmla="*/ 49 h 145"/>
              <a:gd name="T42" fmla="*/ 125 w 378"/>
              <a:gd name="T43" fmla="*/ 56 h 145"/>
              <a:gd name="T44" fmla="*/ 116 w 378"/>
              <a:gd name="T45" fmla="*/ 67 h 145"/>
              <a:gd name="T46" fmla="*/ 120 w 378"/>
              <a:gd name="T47" fmla="*/ 59 h 145"/>
              <a:gd name="T48" fmla="*/ 106 w 378"/>
              <a:gd name="T49" fmla="*/ 52 h 145"/>
              <a:gd name="T50" fmla="*/ 90 w 378"/>
              <a:gd name="T51" fmla="*/ 54 h 145"/>
              <a:gd name="T52" fmla="*/ 74 w 378"/>
              <a:gd name="T53" fmla="*/ 58 h 145"/>
              <a:gd name="T54" fmla="*/ 54 w 378"/>
              <a:gd name="T55" fmla="*/ 59 h 145"/>
              <a:gd name="T56" fmla="*/ 41 w 378"/>
              <a:gd name="T57" fmla="*/ 73 h 145"/>
              <a:gd name="T58" fmla="*/ 28 w 378"/>
              <a:gd name="T59" fmla="*/ 65 h 145"/>
              <a:gd name="T60" fmla="*/ 29 w 378"/>
              <a:gd name="T61" fmla="*/ 55 h 145"/>
              <a:gd name="T62" fmla="*/ 22 w 378"/>
              <a:gd name="T63" fmla="*/ 64 h 145"/>
              <a:gd name="T64" fmla="*/ 19 w 378"/>
              <a:gd name="T65" fmla="*/ 87 h 145"/>
              <a:gd name="T66" fmla="*/ 20 w 378"/>
              <a:gd name="T67" fmla="*/ 102 h 145"/>
              <a:gd name="T68" fmla="*/ 31 w 378"/>
              <a:gd name="T69" fmla="*/ 114 h 145"/>
              <a:gd name="T70" fmla="*/ 44 w 378"/>
              <a:gd name="T71" fmla="*/ 124 h 145"/>
              <a:gd name="T72" fmla="*/ 45 w 378"/>
              <a:gd name="T73" fmla="*/ 139 h 145"/>
              <a:gd name="T74" fmla="*/ 65 w 378"/>
              <a:gd name="T75" fmla="*/ 131 h 145"/>
              <a:gd name="T76" fmla="*/ 65 w 378"/>
              <a:gd name="T77" fmla="*/ 119 h 145"/>
              <a:gd name="T78" fmla="*/ 89 w 378"/>
              <a:gd name="T79" fmla="*/ 119 h 145"/>
              <a:gd name="T80" fmla="*/ 103 w 378"/>
              <a:gd name="T81" fmla="*/ 107 h 145"/>
              <a:gd name="T82" fmla="*/ 124 w 378"/>
              <a:gd name="T83" fmla="*/ 109 h 145"/>
              <a:gd name="T84" fmla="*/ 149 w 378"/>
              <a:gd name="T85" fmla="*/ 122 h 145"/>
              <a:gd name="T86" fmla="*/ 172 w 378"/>
              <a:gd name="T87" fmla="*/ 119 h 145"/>
              <a:gd name="T88" fmla="*/ 191 w 378"/>
              <a:gd name="T89" fmla="*/ 120 h 145"/>
              <a:gd name="T90" fmla="*/ 221 w 378"/>
              <a:gd name="T91" fmla="*/ 116 h 145"/>
              <a:gd name="T92" fmla="*/ 244 w 378"/>
              <a:gd name="T93" fmla="*/ 125 h 145"/>
              <a:gd name="T94" fmla="*/ 247 w 378"/>
              <a:gd name="T95" fmla="*/ 140 h 145"/>
              <a:gd name="T96" fmla="*/ 264 w 378"/>
              <a:gd name="T97" fmla="*/ 108 h 145"/>
              <a:gd name="T98" fmla="*/ 266 w 378"/>
              <a:gd name="T99" fmla="*/ 96 h 145"/>
              <a:gd name="T100" fmla="*/ 296 w 378"/>
              <a:gd name="T101" fmla="*/ 93 h 145"/>
              <a:gd name="T102" fmla="*/ 317 w 378"/>
              <a:gd name="T103" fmla="*/ 83 h 145"/>
              <a:gd name="T104" fmla="*/ 302 w 378"/>
              <a:gd name="T105" fmla="*/ 117 h 145"/>
              <a:gd name="T106" fmla="*/ 316 w 378"/>
              <a:gd name="T107" fmla="*/ 97 h 145"/>
              <a:gd name="T108" fmla="*/ 339 w 378"/>
              <a:gd name="T109" fmla="*/ 85 h 145"/>
              <a:gd name="T110" fmla="*/ 355 w 378"/>
              <a:gd name="T111" fmla="*/ 72 h 145"/>
              <a:gd name="T112" fmla="*/ 370 w 378"/>
              <a:gd name="T113" fmla="*/ 74 h 145"/>
              <a:gd name="T114" fmla="*/ 194 w 378"/>
              <a:gd name="T115" fmla="*/ 108 h 145"/>
              <a:gd name="T116" fmla="*/ 76 w 378"/>
              <a:gd name="T117" fmla="*/ 7 h 145"/>
              <a:gd name="T118" fmla="*/ 77 w 378"/>
              <a:gd name="T119" fmla="*/ 4 h 145"/>
              <a:gd name="T120" fmla="*/ 82 w 378"/>
              <a:gd name="T121" fmla="*/ 40 h 145"/>
              <a:gd name="T122" fmla="*/ 83 w 378"/>
              <a:gd name="T123" fmla="*/ 3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145">
                <a:moveTo>
                  <a:pt x="6" y="105"/>
                </a:moveTo>
                <a:cubicBezTo>
                  <a:pt x="5" y="105"/>
                  <a:pt x="5" y="105"/>
                  <a:pt x="4" y="105"/>
                </a:cubicBezTo>
                <a:cubicBezTo>
                  <a:pt x="4" y="104"/>
                  <a:pt x="4" y="104"/>
                  <a:pt x="3" y="104"/>
                </a:cubicBezTo>
                <a:cubicBezTo>
                  <a:pt x="3" y="105"/>
                  <a:pt x="3" y="105"/>
                  <a:pt x="3" y="105"/>
                </a:cubicBezTo>
                <a:cubicBezTo>
                  <a:pt x="4" y="105"/>
                  <a:pt x="2" y="105"/>
                  <a:pt x="3" y="106"/>
                </a:cubicBezTo>
                <a:cubicBezTo>
                  <a:pt x="3" y="107"/>
                  <a:pt x="2" y="107"/>
                  <a:pt x="2" y="106"/>
                </a:cubicBezTo>
                <a:cubicBezTo>
                  <a:pt x="2" y="105"/>
                  <a:pt x="0" y="106"/>
                  <a:pt x="0" y="106"/>
                </a:cubicBezTo>
                <a:cubicBezTo>
                  <a:pt x="0" y="106"/>
                  <a:pt x="0" y="106"/>
                  <a:pt x="0" y="107"/>
                </a:cubicBezTo>
                <a:cubicBezTo>
                  <a:pt x="0" y="107"/>
                  <a:pt x="1" y="107"/>
                  <a:pt x="1" y="107"/>
                </a:cubicBezTo>
                <a:cubicBezTo>
                  <a:pt x="1" y="107"/>
                  <a:pt x="5" y="108"/>
                  <a:pt x="7" y="107"/>
                </a:cubicBezTo>
                <a:cubicBezTo>
                  <a:pt x="7" y="107"/>
                  <a:pt x="7" y="106"/>
                  <a:pt x="7" y="106"/>
                </a:cubicBezTo>
                <a:cubicBezTo>
                  <a:pt x="7" y="105"/>
                  <a:pt x="6" y="105"/>
                  <a:pt x="6" y="105"/>
                </a:cubicBezTo>
                <a:close/>
                <a:moveTo>
                  <a:pt x="100" y="4"/>
                </a:moveTo>
                <a:cubicBezTo>
                  <a:pt x="103" y="4"/>
                  <a:pt x="103" y="3"/>
                  <a:pt x="101" y="3"/>
                </a:cubicBezTo>
                <a:cubicBezTo>
                  <a:pt x="100" y="2"/>
                  <a:pt x="100" y="3"/>
                  <a:pt x="99" y="3"/>
                </a:cubicBezTo>
                <a:cubicBezTo>
                  <a:pt x="99" y="3"/>
                  <a:pt x="96" y="4"/>
                  <a:pt x="97" y="4"/>
                </a:cubicBezTo>
                <a:cubicBezTo>
                  <a:pt x="97" y="5"/>
                  <a:pt x="99" y="5"/>
                  <a:pt x="100" y="4"/>
                </a:cubicBezTo>
                <a:close/>
                <a:moveTo>
                  <a:pt x="113" y="41"/>
                </a:moveTo>
                <a:cubicBezTo>
                  <a:pt x="114" y="41"/>
                  <a:pt x="116" y="40"/>
                  <a:pt x="116" y="40"/>
                </a:cubicBezTo>
                <a:cubicBezTo>
                  <a:pt x="117" y="40"/>
                  <a:pt x="115" y="39"/>
                  <a:pt x="114" y="39"/>
                </a:cubicBezTo>
                <a:cubicBezTo>
                  <a:pt x="112" y="39"/>
                  <a:pt x="112" y="41"/>
                  <a:pt x="113" y="41"/>
                </a:cubicBezTo>
                <a:close/>
                <a:moveTo>
                  <a:pt x="161" y="7"/>
                </a:moveTo>
                <a:cubicBezTo>
                  <a:pt x="162" y="8"/>
                  <a:pt x="162" y="8"/>
                  <a:pt x="161" y="8"/>
                </a:cubicBezTo>
                <a:cubicBezTo>
                  <a:pt x="159" y="8"/>
                  <a:pt x="158" y="9"/>
                  <a:pt x="159" y="9"/>
                </a:cubicBezTo>
                <a:cubicBezTo>
                  <a:pt x="160" y="9"/>
                  <a:pt x="160" y="10"/>
                  <a:pt x="161" y="10"/>
                </a:cubicBezTo>
                <a:cubicBezTo>
                  <a:pt x="162" y="11"/>
                  <a:pt x="164" y="10"/>
                  <a:pt x="164" y="9"/>
                </a:cubicBezTo>
                <a:cubicBezTo>
                  <a:pt x="164" y="8"/>
                  <a:pt x="168" y="7"/>
                  <a:pt x="170" y="7"/>
                </a:cubicBezTo>
                <a:cubicBezTo>
                  <a:pt x="171" y="7"/>
                  <a:pt x="169" y="5"/>
                  <a:pt x="170" y="5"/>
                </a:cubicBezTo>
                <a:cubicBezTo>
                  <a:pt x="172" y="5"/>
                  <a:pt x="171" y="4"/>
                  <a:pt x="169" y="4"/>
                </a:cubicBezTo>
                <a:cubicBezTo>
                  <a:pt x="168" y="4"/>
                  <a:pt x="168" y="2"/>
                  <a:pt x="168" y="2"/>
                </a:cubicBezTo>
                <a:cubicBezTo>
                  <a:pt x="167" y="1"/>
                  <a:pt x="167" y="2"/>
                  <a:pt x="165" y="3"/>
                </a:cubicBezTo>
                <a:cubicBezTo>
                  <a:pt x="162" y="3"/>
                  <a:pt x="161" y="4"/>
                  <a:pt x="162" y="4"/>
                </a:cubicBezTo>
                <a:cubicBezTo>
                  <a:pt x="163" y="5"/>
                  <a:pt x="162" y="6"/>
                  <a:pt x="161" y="6"/>
                </a:cubicBezTo>
                <a:cubicBezTo>
                  <a:pt x="160" y="6"/>
                  <a:pt x="160" y="7"/>
                  <a:pt x="161" y="7"/>
                </a:cubicBezTo>
                <a:close/>
                <a:moveTo>
                  <a:pt x="165" y="9"/>
                </a:moveTo>
                <a:cubicBezTo>
                  <a:pt x="165" y="10"/>
                  <a:pt x="163" y="11"/>
                  <a:pt x="163" y="11"/>
                </a:cubicBezTo>
                <a:cubicBezTo>
                  <a:pt x="164" y="12"/>
                  <a:pt x="164" y="11"/>
                  <a:pt x="165" y="12"/>
                </a:cubicBezTo>
                <a:cubicBezTo>
                  <a:pt x="165" y="12"/>
                  <a:pt x="166" y="13"/>
                  <a:pt x="167" y="13"/>
                </a:cubicBezTo>
                <a:cubicBezTo>
                  <a:pt x="168" y="13"/>
                  <a:pt x="171" y="14"/>
                  <a:pt x="173" y="14"/>
                </a:cubicBezTo>
                <a:cubicBezTo>
                  <a:pt x="175" y="14"/>
                  <a:pt x="175" y="13"/>
                  <a:pt x="175" y="13"/>
                </a:cubicBezTo>
                <a:cubicBezTo>
                  <a:pt x="174" y="13"/>
                  <a:pt x="175" y="12"/>
                  <a:pt x="176" y="10"/>
                </a:cubicBezTo>
                <a:cubicBezTo>
                  <a:pt x="177" y="9"/>
                  <a:pt x="172" y="8"/>
                  <a:pt x="172" y="9"/>
                </a:cubicBezTo>
                <a:cubicBezTo>
                  <a:pt x="172" y="10"/>
                  <a:pt x="171" y="9"/>
                  <a:pt x="171" y="8"/>
                </a:cubicBezTo>
                <a:cubicBezTo>
                  <a:pt x="170" y="7"/>
                  <a:pt x="165" y="8"/>
                  <a:pt x="165" y="9"/>
                </a:cubicBezTo>
                <a:close/>
                <a:moveTo>
                  <a:pt x="132" y="42"/>
                </a:moveTo>
                <a:cubicBezTo>
                  <a:pt x="133" y="42"/>
                  <a:pt x="134" y="42"/>
                  <a:pt x="134" y="41"/>
                </a:cubicBezTo>
                <a:cubicBezTo>
                  <a:pt x="134" y="40"/>
                  <a:pt x="131" y="41"/>
                  <a:pt x="132" y="42"/>
                </a:cubicBezTo>
                <a:close/>
                <a:moveTo>
                  <a:pt x="160" y="3"/>
                </a:moveTo>
                <a:cubicBezTo>
                  <a:pt x="160" y="2"/>
                  <a:pt x="155" y="2"/>
                  <a:pt x="157" y="3"/>
                </a:cubicBezTo>
                <a:cubicBezTo>
                  <a:pt x="157" y="3"/>
                  <a:pt x="159" y="4"/>
                  <a:pt x="160" y="3"/>
                </a:cubicBezTo>
                <a:close/>
                <a:moveTo>
                  <a:pt x="352" y="50"/>
                </a:moveTo>
                <a:cubicBezTo>
                  <a:pt x="353" y="51"/>
                  <a:pt x="354" y="49"/>
                  <a:pt x="355" y="50"/>
                </a:cubicBezTo>
                <a:cubicBezTo>
                  <a:pt x="356" y="51"/>
                  <a:pt x="359" y="50"/>
                  <a:pt x="360" y="50"/>
                </a:cubicBezTo>
                <a:cubicBezTo>
                  <a:pt x="361" y="49"/>
                  <a:pt x="360" y="48"/>
                  <a:pt x="357" y="48"/>
                </a:cubicBezTo>
                <a:cubicBezTo>
                  <a:pt x="354" y="47"/>
                  <a:pt x="350" y="49"/>
                  <a:pt x="352" y="50"/>
                </a:cubicBezTo>
                <a:close/>
                <a:moveTo>
                  <a:pt x="175" y="18"/>
                </a:moveTo>
                <a:cubicBezTo>
                  <a:pt x="176" y="19"/>
                  <a:pt x="179" y="18"/>
                  <a:pt x="181" y="18"/>
                </a:cubicBezTo>
                <a:cubicBezTo>
                  <a:pt x="183" y="18"/>
                  <a:pt x="188" y="16"/>
                  <a:pt x="188" y="15"/>
                </a:cubicBezTo>
                <a:cubicBezTo>
                  <a:pt x="188" y="14"/>
                  <a:pt x="186" y="14"/>
                  <a:pt x="185" y="13"/>
                </a:cubicBezTo>
                <a:cubicBezTo>
                  <a:pt x="185" y="12"/>
                  <a:pt x="183" y="13"/>
                  <a:pt x="182" y="14"/>
                </a:cubicBezTo>
                <a:cubicBezTo>
                  <a:pt x="182" y="15"/>
                  <a:pt x="181" y="14"/>
                  <a:pt x="182" y="13"/>
                </a:cubicBezTo>
                <a:cubicBezTo>
                  <a:pt x="184" y="12"/>
                  <a:pt x="181" y="11"/>
                  <a:pt x="181" y="11"/>
                </a:cubicBezTo>
                <a:cubicBezTo>
                  <a:pt x="181" y="12"/>
                  <a:pt x="179" y="12"/>
                  <a:pt x="179" y="12"/>
                </a:cubicBezTo>
                <a:cubicBezTo>
                  <a:pt x="179" y="13"/>
                  <a:pt x="178" y="13"/>
                  <a:pt x="178" y="14"/>
                </a:cubicBezTo>
                <a:cubicBezTo>
                  <a:pt x="178" y="15"/>
                  <a:pt x="176" y="14"/>
                  <a:pt x="176" y="15"/>
                </a:cubicBezTo>
                <a:cubicBezTo>
                  <a:pt x="176" y="17"/>
                  <a:pt x="174" y="18"/>
                  <a:pt x="175" y="18"/>
                </a:cubicBezTo>
                <a:close/>
                <a:moveTo>
                  <a:pt x="259" y="32"/>
                </a:moveTo>
                <a:cubicBezTo>
                  <a:pt x="260" y="32"/>
                  <a:pt x="260" y="33"/>
                  <a:pt x="261" y="33"/>
                </a:cubicBezTo>
                <a:cubicBezTo>
                  <a:pt x="261" y="34"/>
                  <a:pt x="263" y="33"/>
                  <a:pt x="264" y="33"/>
                </a:cubicBezTo>
                <a:cubicBezTo>
                  <a:pt x="265" y="33"/>
                  <a:pt x="265" y="34"/>
                  <a:pt x="266" y="33"/>
                </a:cubicBezTo>
                <a:cubicBezTo>
                  <a:pt x="267" y="32"/>
                  <a:pt x="269" y="33"/>
                  <a:pt x="270" y="33"/>
                </a:cubicBezTo>
                <a:cubicBezTo>
                  <a:pt x="272" y="33"/>
                  <a:pt x="270" y="31"/>
                  <a:pt x="270" y="30"/>
                </a:cubicBezTo>
                <a:cubicBezTo>
                  <a:pt x="270" y="29"/>
                  <a:pt x="272" y="30"/>
                  <a:pt x="271" y="31"/>
                </a:cubicBezTo>
                <a:cubicBezTo>
                  <a:pt x="271" y="31"/>
                  <a:pt x="272" y="33"/>
                  <a:pt x="274" y="33"/>
                </a:cubicBezTo>
                <a:cubicBezTo>
                  <a:pt x="276" y="33"/>
                  <a:pt x="275" y="31"/>
                  <a:pt x="276" y="31"/>
                </a:cubicBezTo>
                <a:cubicBezTo>
                  <a:pt x="277" y="30"/>
                  <a:pt x="277" y="30"/>
                  <a:pt x="275" y="29"/>
                </a:cubicBezTo>
                <a:cubicBezTo>
                  <a:pt x="274" y="28"/>
                  <a:pt x="272" y="29"/>
                  <a:pt x="270" y="28"/>
                </a:cubicBezTo>
                <a:cubicBezTo>
                  <a:pt x="269" y="27"/>
                  <a:pt x="267" y="27"/>
                  <a:pt x="267" y="29"/>
                </a:cubicBezTo>
                <a:cubicBezTo>
                  <a:pt x="267" y="30"/>
                  <a:pt x="264" y="27"/>
                  <a:pt x="263" y="27"/>
                </a:cubicBezTo>
                <a:cubicBezTo>
                  <a:pt x="261" y="26"/>
                  <a:pt x="257" y="31"/>
                  <a:pt x="259" y="32"/>
                </a:cubicBezTo>
                <a:close/>
                <a:moveTo>
                  <a:pt x="273" y="40"/>
                </a:moveTo>
                <a:cubicBezTo>
                  <a:pt x="274" y="40"/>
                  <a:pt x="272" y="38"/>
                  <a:pt x="270" y="37"/>
                </a:cubicBezTo>
                <a:cubicBezTo>
                  <a:pt x="268" y="37"/>
                  <a:pt x="266" y="39"/>
                  <a:pt x="266" y="39"/>
                </a:cubicBezTo>
                <a:cubicBezTo>
                  <a:pt x="267" y="40"/>
                  <a:pt x="272" y="40"/>
                  <a:pt x="273" y="40"/>
                </a:cubicBezTo>
                <a:close/>
                <a:moveTo>
                  <a:pt x="268" y="36"/>
                </a:moveTo>
                <a:cubicBezTo>
                  <a:pt x="268" y="35"/>
                  <a:pt x="264" y="36"/>
                  <a:pt x="265" y="37"/>
                </a:cubicBezTo>
                <a:cubicBezTo>
                  <a:pt x="266" y="37"/>
                  <a:pt x="268" y="37"/>
                  <a:pt x="268" y="36"/>
                </a:cubicBezTo>
                <a:close/>
                <a:moveTo>
                  <a:pt x="279" y="32"/>
                </a:moveTo>
                <a:cubicBezTo>
                  <a:pt x="280" y="32"/>
                  <a:pt x="281" y="33"/>
                  <a:pt x="284" y="34"/>
                </a:cubicBezTo>
                <a:cubicBezTo>
                  <a:pt x="287" y="34"/>
                  <a:pt x="290" y="33"/>
                  <a:pt x="290" y="33"/>
                </a:cubicBezTo>
                <a:cubicBezTo>
                  <a:pt x="290" y="32"/>
                  <a:pt x="287" y="31"/>
                  <a:pt x="286" y="31"/>
                </a:cubicBezTo>
                <a:cubicBezTo>
                  <a:pt x="285" y="32"/>
                  <a:pt x="284" y="31"/>
                  <a:pt x="283" y="31"/>
                </a:cubicBezTo>
                <a:cubicBezTo>
                  <a:pt x="282" y="31"/>
                  <a:pt x="281" y="31"/>
                  <a:pt x="280" y="30"/>
                </a:cubicBezTo>
                <a:cubicBezTo>
                  <a:pt x="280" y="29"/>
                  <a:pt x="278" y="32"/>
                  <a:pt x="279" y="32"/>
                </a:cubicBezTo>
                <a:close/>
                <a:moveTo>
                  <a:pt x="61" y="5"/>
                </a:moveTo>
                <a:cubicBezTo>
                  <a:pt x="62" y="4"/>
                  <a:pt x="64" y="5"/>
                  <a:pt x="64" y="5"/>
                </a:cubicBezTo>
                <a:cubicBezTo>
                  <a:pt x="65" y="4"/>
                  <a:pt x="61" y="4"/>
                  <a:pt x="60" y="4"/>
                </a:cubicBezTo>
                <a:cubicBezTo>
                  <a:pt x="59" y="5"/>
                  <a:pt x="57" y="4"/>
                  <a:pt x="57" y="5"/>
                </a:cubicBezTo>
                <a:cubicBezTo>
                  <a:pt x="57" y="6"/>
                  <a:pt x="59" y="7"/>
                  <a:pt x="61" y="5"/>
                </a:cubicBezTo>
                <a:close/>
                <a:moveTo>
                  <a:pt x="272" y="116"/>
                </a:moveTo>
                <a:cubicBezTo>
                  <a:pt x="272" y="114"/>
                  <a:pt x="273" y="112"/>
                  <a:pt x="272" y="111"/>
                </a:cubicBezTo>
                <a:cubicBezTo>
                  <a:pt x="271" y="110"/>
                  <a:pt x="271" y="108"/>
                  <a:pt x="271" y="108"/>
                </a:cubicBezTo>
                <a:cubicBezTo>
                  <a:pt x="270" y="109"/>
                  <a:pt x="271" y="111"/>
                  <a:pt x="270" y="111"/>
                </a:cubicBezTo>
                <a:cubicBezTo>
                  <a:pt x="268" y="111"/>
                  <a:pt x="269" y="112"/>
                  <a:pt x="269" y="113"/>
                </a:cubicBezTo>
                <a:cubicBezTo>
                  <a:pt x="269" y="114"/>
                  <a:pt x="269" y="116"/>
                  <a:pt x="270" y="117"/>
                </a:cubicBezTo>
                <a:cubicBezTo>
                  <a:pt x="270" y="119"/>
                  <a:pt x="269" y="125"/>
                  <a:pt x="270" y="126"/>
                </a:cubicBezTo>
                <a:cubicBezTo>
                  <a:pt x="270" y="127"/>
                  <a:pt x="269" y="132"/>
                  <a:pt x="269" y="132"/>
                </a:cubicBezTo>
                <a:cubicBezTo>
                  <a:pt x="270" y="133"/>
                  <a:pt x="269" y="131"/>
                  <a:pt x="271" y="131"/>
                </a:cubicBezTo>
                <a:cubicBezTo>
                  <a:pt x="272" y="131"/>
                  <a:pt x="272" y="132"/>
                  <a:pt x="273" y="132"/>
                </a:cubicBezTo>
                <a:cubicBezTo>
                  <a:pt x="273" y="133"/>
                  <a:pt x="273" y="130"/>
                  <a:pt x="272" y="130"/>
                </a:cubicBezTo>
                <a:cubicBezTo>
                  <a:pt x="271" y="131"/>
                  <a:pt x="271" y="129"/>
                  <a:pt x="271" y="128"/>
                </a:cubicBezTo>
                <a:cubicBezTo>
                  <a:pt x="270" y="127"/>
                  <a:pt x="271" y="126"/>
                  <a:pt x="271" y="124"/>
                </a:cubicBezTo>
                <a:cubicBezTo>
                  <a:pt x="271" y="123"/>
                  <a:pt x="273" y="123"/>
                  <a:pt x="274" y="124"/>
                </a:cubicBezTo>
                <a:cubicBezTo>
                  <a:pt x="275" y="125"/>
                  <a:pt x="275" y="124"/>
                  <a:pt x="275" y="124"/>
                </a:cubicBezTo>
                <a:cubicBezTo>
                  <a:pt x="274" y="123"/>
                  <a:pt x="273" y="118"/>
                  <a:pt x="272" y="116"/>
                </a:cubicBezTo>
                <a:close/>
                <a:moveTo>
                  <a:pt x="67" y="5"/>
                </a:moveTo>
                <a:cubicBezTo>
                  <a:pt x="68" y="5"/>
                  <a:pt x="64" y="5"/>
                  <a:pt x="64" y="6"/>
                </a:cubicBezTo>
                <a:cubicBezTo>
                  <a:pt x="63" y="6"/>
                  <a:pt x="61" y="6"/>
                  <a:pt x="62" y="7"/>
                </a:cubicBezTo>
                <a:cubicBezTo>
                  <a:pt x="62" y="8"/>
                  <a:pt x="65" y="8"/>
                  <a:pt x="65" y="7"/>
                </a:cubicBezTo>
                <a:cubicBezTo>
                  <a:pt x="65" y="6"/>
                  <a:pt x="67" y="7"/>
                  <a:pt x="67" y="6"/>
                </a:cubicBezTo>
                <a:cubicBezTo>
                  <a:pt x="67" y="6"/>
                  <a:pt x="68" y="5"/>
                  <a:pt x="70" y="5"/>
                </a:cubicBezTo>
                <a:cubicBezTo>
                  <a:pt x="71" y="5"/>
                  <a:pt x="71" y="4"/>
                  <a:pt x="70" y="4"/>
                </a:cubicBezTo>
                <a:cubicBezTo>
                  <a:pt x="68" y="3"/>
                  <a:pt x="66" y="4"/>
                  <a:pt x="67" y="5"/>
                </a:cubicBezTo>
                <a:close/>
                <a:moveTo>
                  <a:pt x="64" y="57"/>
                </a:moveTo>
                <a:cubicBezTo>
                  <a:pt x="66" y="59"/>
                  <a:pt x="67" y="57"/>
                  <a:pt x="68" y="57"/>
                </a:cubicBezTo>
                <a:cubicBezTo>
                  <a:pt x="69" y="57"/>
                  <a:pt x="67" y="56"/>
                  <a:pt x="66" y="55"/>
                </a:cubicBezTo>
                <a:cubicBezTo>
                  <a:pt x="65" y="55"/>
                  <a:pt x="63" y="56"/>
                  <a:pt x="64" y="57"/>
                </a:cubicBezTo>
                <a:close/>
                <a:moveTo>
                  <a:pt x="377" y="69"/>
                </a:moveTo>
                <a:cubicBezTo>
                  <a:pt x="376" y="68"/>
                  <a:pt x="374" y="67"/>
                  <a:pt x="374" y="66"/>
                </a:cubicBezTo>
                <a:cubicBezTo>
                  <a:pt x="373" y="66"/>
                  <a:pt x="371" y="65"/>
                  <a:pt x="371" y="66"/>
                </a:cubicBezTo>
                <a:cubicBezTo>
                  <a:pt x="371" y="66"/>
                  <a:pt x="370" y="65"/>
                  <a:pt x="370" y="65"/>
                </a:cubicBezTo>
                <a:cubicBezTo>
                  <a:pt x="369" y="65"/>
                  <a:pt x="367" y="65"/>
                  <a:pt x="367" y="65"/>
                </a:cubicBezTo>
                <a:cubicBezTo>
                  <a:pt x="367" y="65"/>
                  <a:pt x="367" y="66"/>
                  <a:pt x="368" y="66"/>
                </a:cubicBezTo>
                <a:cubicBezTo>
                  <a:pt x="368" y="67"/>
                  <a:pt x="367" y="67"/>
                  <a:pt x="367" y="67"/>
                </a:cubicBezTo>
                <a:cubicBezTo>
                  <a:pt x="368" y="68"/>
                  <a:pt x="367" y="67"/>
                  <a:pt x="366" y="67"/>
                </a:cubicBezTo>
                <a:cubicBezTo>
                  <a:pt x="366" y="67"/>
                  <a:pt x="366" y="65"/>
                  <a:pt x="366" y="65"/>
                </a:cubicBezTo>
                <a:cubicBezTo>
                  <a:pt x="366" y="64"/>
                  <a:pt x="365" y="64"/>
                  <a:pt x="365" y="63"/>
                </a:cubicBezTo>
                <a:cubicBezTo>
                  <a:pt x="365" y="63"/>
                  <a:pt x="362" y="61"/>
                  <a:pt x="361" y="61"/>
                </a:cubicBezTo>
                <a:cubicBezTo>
                  <a:pt x="360" y="60"/>
                  <a:pt x="358" y="60"/>
                  <a:pt x="358" y="59"/>
                </a:cubicBezTo>
                <a:cubicBezTo>
                  <a:pt x="357" y="59"/>
                  <a:pt x="355" y="59"/>
                  <a:pt x="354" y="58"/>
                </a:cubicBezTo>
                <a:cubicBezTo>
                  <a:pt x="353" y="57"/>
                  <a:pt x="350" y="55"/>
                  <a:pt x="348" y="55"/>
                </a:cubicBezTo>
                <a:cubicBezTo>
                  <a:pt x="346" y="55"/>
                  <a:pt x="347" y="54"/>
                  <a:pt x="346" y="54"/>
                </a:cubicBezTo>
                <a:cubicBezTo>
                  <a:pt x="345" y="54"/>
                  <a:pt x="342" y="54"/>
                  <a:pt x="341" y="54"/>
                </a:cubicBezTo>
                <a:cubicBezTo>
                  <a:pt x="340" y="54"/>
                  <a:pt x="339" y="55"/>
                  <a:pt x="339" y="54"/>
                </a:cubicBezTo>
                <a:cubicBezTo>
                  <a:pt x="338" y="54"/>
                  <a:pt x="334" y="53"/>
                  <a:pt x="334" y="53"/>
                </a:cubicBezTo>
                <a:cubicBezTo>
                  <a:pt x="333" y="54"/>
                  <a:pt x="333" y="54"/>
                  <a:pt x="333" y="55"/>
                </a:cubicBezTo>
                <a:cubicBezTo>
                  <a:pt x="332" y="55"/>
                  <a:pt x="333" y="55"/>
                  <a:pt x="334" y="56"/>
                </a:cubicBezTo>
                <a:cubicBezTo>
                  <a:pt x="335" y="57"/>
                  <a:pt x="334" y="58"/>
                  <a:pt x="333" y="59"/>
                </a:cubicBezTo>
                <a:cubicBezTo>
                  <a:pt x="332" y="59"/>
                  <a:pt x="331" y="58"/>
                  <a:pt x="330" y="57"/>
                </a:cubicBezTo>
                <a:cubicBezTo>
                  <a:pt x="330" y="57"/>
                  <a:pt x="329" y="57"/>
                  <a:pt x="328" y="56"/>
                </a:cubicBezTo>
                <a:cubicBezTo>
                  <a:pt x="328" y="55"/>
                  <a:pt x="329" y="55"/>
                  <a:pt x="329" y="55"/>
                </a:cubicBezTo>
                <a:cubicBezTo>
                  <a:pt x="330" y="56"/>
                  <a:pt x="331" y="55"/>
                  <a:pt x="331" y="55"/>
                </a:cubicBezTo>
                <a:cubicBezTo>
                  <a:pt x="331" y="54"/>
                  <a:pt x="329" y="54"/>
                  <a:pt x="328" y="54"/>
                </a:cubicBezTo>
                <a:cubicBezTo>
                  <a:pt x="327" y="54"/>
                  <a:pt x="327" y="55"/>
                  <a:pt x="325" y="56"/>
                </a:cubicBezTo>
                <a:cubicBezTo>
                  <a:pt x="324" y="56"/>
                  <a:pt x="320" y="55"/>
                  <a:pt x="320" y="55"/>
                </a:cubicBezTo>
                <a:cubicBezTo>
                  <a:pt x="320" y="55"/>
                  <a:pt x="314" y="55"/>
                  <a:pt x="313" y="55"/>
                </a:cubicBezTo>
                <a:cubicBezTo>
                  <a:pt x="313" y="56"/>
                  <a:pt x="313" y="57"/>
                  <a:pt x="313" y="58"/>
                </a:cubicBezTo>
                <a:cubicBezTo>
                  <a:pt x="313" y="58"/>
                  <a:pt x="312" y="56"/>
                  <a:pt x="312" y="55"/>
                </a:cubicBezTo>
                <a:cubicBezTo>
                  <a:pt x="312" y="55"/>
                  <a:pt x="312" y="55"/>
                  <a:pt x="311" y="55"/>
                </a:cubicBezTo>
                <a:cubicBezTo>
                  <a:pt x="310" y="55"/>
                  <a:pt x="309" y="55"/>
                  <a:pt x="309" y="54"/>
                </a:cubicBezTo>
                <a:cubicBezTo>
                  <a:pt x="310" y="54"/>
                  <a:pt x="309" y="53"/>
                  <a:pt x="310" y="53"/>
                </a:cubicBezTo>
                <a:cubicBezTo>
                  <a:pt x="311" y="52"/>
                  <a:pt x="308" y="51"/>
                  <a:pt x="306" y="50"/>
                </a:cubicBezTo>
                <a:cubicBezTo>
                  <a:pt x="304" y="49"/>
                  <a:pt x="299" y="49"/>
                  <a:pt x="298" y="50"/>
                </a:cubicBezTo>
                <a:cubicBezTo>
                  <a:pt x="296" y="50"/>
                  <a:pt x="294" y="50"/>
                  <a:pt x="293" y="50"/>
                </a:cubicBezTo>
                <a:cubicBezTo>
                  <a:pt x="291" y="50"/>
                  <a:pt x="292" y="50"/>
                  <a:pt x="292" y="49"/>
                </a:cubicBezTo>
                <a:cubicBezTo>
                  <a:pt x="292" y="48"/>
                  <a:pt x="290" y="48"/>
                  <a:pt x="289" y="48"/>
                </a:cubicBezTo>
                <a:cubicBezTo>
                  <a:pt x="289" y="49"/>
                  <a:pt x="288" y="48"/>
                  <a:pt x="288" y="48"/>
                </a:cubicBezTo>
                <a:cubicBezTo>
                  <a:pt x="288" y="47"/>
                  <a:pt x="286" y="47"/>
                  <a:pt x="286" y="47"/>
                </a:cubicBezTo>
                <a:cubicBezTo>
                  <a:pt x="285" y="47"/>
                  <a:pt x="284" y="46"/>
                  <a:pt x="285" y="46"/>
                </a:cubicBezTo>
                <a:cubicBezTo>
                  <a:pt x="286" y="46"/>
                  <a:pt x="288" y="46"/>
                  <a:pt x="287" y="45"/>
                </a:cubicBezTo>
                <a:cubicBezTo>
                  <a:pt x="287" y="44"/>
                  <a:pt x="281" y="44"/>
                  <a:pt x="280" y="44"/>
                </a:cubicBezTo>
                <a:cubicBezTo>
                  <a:pt x="280" y="44"/>
                  <a:pt x="280" y="45"/>
                  <a:pt x="279" y="46"/>
                </a:cubicBezTo>
                <a:cubicBezTo>
                  <a:pt x="277" y="48"/>
                  <a:pt x="276" y="47"/>
                  <a:pt x="276" y="46"/>
                </a:cubicBezTo>
                <a:cubicBezTo>
                  <a:pt x="277" y="46"/>
                  <a:pt x="278" y="46"/>
                  <a:pt x="278" y="45"/>
                </a:cubicBezTo>
                <a:cubicBezTo>
                  <a:pt x="278" y="44"/>
                  <a:pt x="276" y="45"/>
                  <a:pt x="276" y="44"/>
                </a:cubicBezTo>
                <a:cubicBezTo>
                  <a:pt x="275" y="44"/>
                  <a:pt x="276" y="43"/>
                  <a:pt x="277" y="44"/>
                </a:cubicBezTo>
                <a:cubicBezTo>
                  <a:pt x="278" y="44"/>
                  <a:pt x="279" y="44"/>
                  <a:pt x="279" y="44"/>
                </a:cubicBezTo>
                <a:cubicBezTo>
                  <a:pt x="279" y="43"/>
                  <a:pt x="278" y="43"/>
                  <a:pt x="277" y="43"/>
                </a:cubicBezTo>
                <a:cubicBezTo>
                  <a:pt x="276" y="43"/>
                  <a:pt x="273" y="42"/>
                  <a:pt x="271" y="42"/>
                </a:cubicBezTo>
                <a:cubicBezTo>
                  <a:pt x="269" y="42"/>
                  <a:pt x="268" y="42"/>
                  <a:pt x="268" y="42"/>
                </a:cubicBezTo>
                <a:cubicBezTo>
                  <a:pt x="267" y="42"/>
                  <a:pt x="267" y="42"/>
                  <a:pt x="267" y="43"/>
                </a:cubicBezTo>
                <a:cubicBezTo>
                  <a:pt x="267" y="43"/>
                  <a:pt x="266" y="43"/>
                  <a:pt x="265" y="43"/>
                </a:cubicBezTo>
                <a:cubicBezTo>
                  <a:pt x="264" y="43"/>
                  <a:pt x="262" y="44"/>
                  <a:pt x="263" y="45"/>
                </a:cubicBezTo>
                <a:cubicBezTo>
                  <a:pt x="264" y="45"/>
                  <a:pt x="264" y="44"/>
                  <a:pt x="265" y="45"/>
                </a:cubicBezTo>
                <a:cubicBezTo>
                  <a:pt x="265" y="45"/>
                  <a:pt x="263" y="45"/>
                  <a:pt x="264" y="46"/>
                </a:cubicBezTo>
                <a:cubicBezTo>
                  <a:pt x="265" y="46"/>
                  <a:pt x="265" y="47"/>
                  <a:pt x="265" y="47"/>
                </a:cubicBezTo>
                <a:cubicBezTo>
                  <a:pt x="265" y="48"/>
                  <a:pt x="264" y="48"/>
                  <a:pt x="263" y="47"/>
                </a:cubicBezTo>
                <a:cubicBezTo>
                  <a:pt x="263" y="47"/>
                  <a:pt x="262" y="47"/>
                  <a:pt x="261" y="47"/>
                </a:cubicBezTo>
                <a:cubicBezTo>
                  <a:pt x="260" y="47"/>
                  <a:pt x="259" y="48"/>
                  <a:pt x="260" y="48"/>
                </a:cubicBezTo>
                <a:cubicBezTo>
                  <a:pt x="261" y="48"/>
                  <a:pt x="262" y="48"/>
                  <a:pt x="260" y="49"/>
                </a:cubicBezTo>
                <a:cubicBezTo>
                  <a:pt x="259" y="49"/>
                  <a:pt x="259" y="47"/>
                  <a:pt x="259" y="48"/>
                </a:cubicBezTo>
                <a:cubicBezTo>
                  <a:pt x="258" y="48"/>
                  <a:pt x="256" y="47"/>
                  <a:pt x="255" y="47"/>
                </a:cubicBezTo>
                <a:cubicBezTo>
                  <a:pt x="254" y="47"/>
                  <a:pt x="254" y="48"/>
                  <a:pt x="253" y="48"/>
                </a:cubicBezTo>
                <a:cubicBezTo>
                  <a:pt x="251" y="48"/>
                  <a:pt x="250" y="47"/>
                  <a:pt x="249" y="47"/>
                </a:cubicBezTo>
                <a:cubicBezTo>
                  <a:pt x="249" y="46"/>
                  <a:pt x="249" y="46"/>
                  <a:pt x="248" y="46"/>
                </a:cubicBezTo>
                <a:cubicBezTo>
                  <a:pt x="248" y="47"/>
                  <a:pt x="247" y="49"/>
                  <a:pt x="247" y="49"/>
                </a:cubicBezTo>
                <a:cubicBezTo>
                  <a:pt x="246" y="49"/>
                  <a:pt x="246" y="50"/>
                  <a:pt x="245" y="50"/>
                </a:cubicBezTo>
                <a:cubicBezTo>
                  <a:pt x="245" y="51"/>
                  <a:pt x="245" y="50"/>
                  <a:pt x="244" y="50"/>
                </a:cubicBezTo>
                <a:cubicBezTo>
                  <a:pt x="243" y="50"/>
                  <a:pt x="241" y="48"/>
                  <a:pt x="241" y="47"/>
                </a:cubicBezTo>
                <a:cubicBezTo>
                  <a:pt x="241" y="46"/>
                  <a:pt x="239" y="45"/>
                  <a:pt x="239" y="45"/>
                </a:cubicBezTo>
                <a:cubicBezTo>
                  <a:pt x="238" y="45"/>
                  <a:pt x="239" y="44"/>
                  <a:pt x="240" y="45"/>
                </a:cubicBezTo>
                <a:cubicBezTo>
                  <a:pt x="240" y="45"/>
                  <a:pt x="241" y="45"/>
                  <a:pt x="241" y="45"/>
                </a:cubicBezTo>
                <a:cubicBezTo>
                  <a:pt x="242" y="45"/>
                  <a:pt x="242" y="43"/>
                  <a:pt x="241" y="43"/>
                </a:cubicBezTo>
                <a:cubicBezTo>
                  <a:pt x="240" y="43"/>
                  <a:pt x="240" y="43"/>
                  <a:pt x="241" y="43"/>
                </a:cubicBezTo>
                <a:cubicBezTo>
                  <a:pt x="241" y="42"/>
                  <a:pt x="240" y="41"/>
                  <a:pt x="240" y="41"/>
                </a:cubicBezTo>
                <a:cubicBezTo>
                  <a:pt x="241" y="41"/>
                  <a:pt x="241" y="40"/>
                  <a:pt x="240" y="40"/>
                </a:cubicBezTo>
                <a:cubicBezTo>
                  <a:pt x="239" y="40"/>
                  <a:pt x="238" y="40"/>
                  <a:pt x="238" y="39"/>
                </a:cubicBezTo>
                <a:cubicBezTo>
                  <a:pt x="238" y="39"/>
                  <a:pt x="235" y="39"/>
                  <a:pt x="235" y="39"/>
                </a:cubicBezTo>
                <a:cubicBezTo>
                  <a:pt x="236" y="40"/>
                  <a:pt x="234" y="40"/>
                  <a:pt x="235" y="39"/>
                </a:cubicBezTo>
                <a:cubicBezTo>
                  <a:pt x="235" y="39"/>
                  <a:pt x="234" y="39"/>
                  <a:pt x="232" y="38"/>
                </a:cubicBezTo>
                <a:cubicBezTo>
                  <a:pt x="231" y="38"/>
                  <a:pt x="231" y="37"/>
                  <a:pt x="230" y="37"/>
                </a:cubicBezTo>
                <a:cubicBezTo>
                  <a:pt x="230" y="37"/>
                  <a:pt x="230" y="38"/>
                  <a:pt x="229" y="38"/>
                </a:cubicBezTo>
                <a:cubicBezTo>
                  <a:pt x="228" y="38"/>
                  <a:pt x="228" y="38"/>
                  <a:pt x="228" y="39"/>
                </a:cubicBezTo>
                <a:cubicBezTo>
                  <a:pt x="228" y="40"/>
                  <a:pt x="228" y="40"/>
                  <a:pt x="228" y="41"/>
                </a:cubicBezTo>
                <a:cubicBezTo>
                  <a:pt x="228" y="42"/>
                  <a:pt x="227" y="41"/>
                  <a:pt x="227" y="41"/>
                </a:cubicBezTo>
                <a:cubicBezTo>
                  <a:pt x="226" y="41"/>
                  <a:pt x="226" y="42"/>
                  <a:pt x="224" y="41"/>
                </a:cubicBezTo>
                <a:cubicBezTo>
                  <a:pt x="222" y="41"/>
                  <a:pt x="221" y="41"/>
                  <a:pt x="221" y="41"/>
                </a:cubicBezTo>
                <a:cubicBezTo>
                  <a:pt x="221" y="40"/>
                  <a:pt x="220" y="40"/>
                  <a:pt x="220" y="41"/>
                </a:cubicBezTo>
                <a:cubicBezTo>
                  <a:pt x="220" y="41"/>
                  <a:pt x="217" y="41"/>
                  <a:pt x="217" y="40"/>
                </a:cubicBezTo>
                <a:cubicBezTo>
                  <a:pt x="217" y="39"/>
                  <a:pt x="217" y="39"/>
                  <a:pt x="218" y="39"/>
                </a:cubicBezTo>
                <a:cubicBezTo>
                  <a:pt x="218" y="39"/>
                  <a:pt x="217" y="39"/>
                  <a:pt x="216" y="39"/>
                </a:cubicBezTo>
                <a:cubicBezTo>
                  <a:pt x="214" y="39"/>
                  <a:pt x="213" y="38"/>
                  <a:pt x="212" y="38"/>
                </a:cubicBezTo>
                <a:cubicBezTo>
                  <a:pt x="210" y="38"/>
                  <a:pt x="207" y="39"/>
                  <a:pt x="206" y="39"/>
                </a:cubicBezTo>
                <a:cubicBezTo>
                  <a:pt x="206" y="39"/>
                  <a:pt x="207" y="40"/>
                  <a:pt x="206" y="40"/>
                </a:cubicBezTo>
                <a:cubicBezTo>
                  <a:pt x="205" y="40"/>
                  <a:pt x="206" y="39"/>
                  <a:pt x="206" y="38"/>
                </a:cubicBezTo>
                <a:cubicBezTo>
                  <a:pt x="205" y="37"/>
                  <a:pt x="204" y="37"/>
                  <a:pt x="204" y="38"/>
                </a:cubicBezTo>
                <a:cubicBezTo>
                  <a:pt x="205" y="38"/>
                  <a:pt x="203" y="38"/>
                  <a:pt x="202" y="38"/>
                </a:cubicBezTo>
                <a:cubicBezTo>
                  <a:pt x="202" y="37"/>
                  <a:pt x="201" y="37"/>
                  <a:pt x="200" y="37"/>
                </a:cubicBezTo>
                <a:cubicBezTo>
                  <a:pt x="198" y="36"/>
                  <a:pt x="197" y="38"/>
                  <a:pt x="197" y="38"/>
                </a:cubicBezTo>
                <a:cubicBezTo>
                  <a:pt x="197" y="38"/>
                  <a:pt x="198" y="38"/>
                  <a:pt x="198" y="38"/>
                </a:cubicBezTo>
                <a:cubicBezTo>
                  <a:pt x="199" y="39"/>
                  <a:pt x="196" y="39"/>
                  <a:pt x="196" y="39"/>
                </a:cubicBezTo>
                <a:cubicBezTo>
                  <a:pt x="196" y="40"/>
                  <a:pt x="193" y="40"/>
                  <a:pt x="192" y="40"/>
                </a:cubicBezTo>
                <a:cubicBezTo>
                  <a:pt x="190" y="41"/>
                  <a:pt x="190" y="41"/>
                  <a:pt x="189" y="41"/>
                </a:cubicBezTo>
                <a:cubicBezTo>
                  <a:pt x="188" y="42"/>
                  <a:pt x="189" y="41"/>
                  <a:pt x="189" y="40"/>
                </a:cubicBezTo>
                <a:cubicBezTo>
                  <a:pt x="190" y="39"/>
                  <a:pt x="191" y="39"/>
                  <a:pt x="191" y="39"/>
                </a:cubicBezTo>
                <a:cubicBezTo>
                  <a:pt x="192" y="38"/>
                  <a:pt x="193" y="38"/>
                  <a:pt x="194" y="38"/>
                </a:cubicBezTo>
                <a:cubicBezTo>
                  <a:pt x="195" y="38"/>
                  <a:pt x="195" y="37"/>
                  <a:pt x="196" y="37"/>
                </a:cubicBezTo>
                <a:cubicBezTo>
                  <a:pt x="196" y="37"/>
                  <a:pt x="198" y="36"/>
                  <a:pt x="198" y="35"/>
                </a:cubicBezTo>
                <a:cubicBezTo>
                  <a:pt x="198" y="35"/>
                  <a:pt x="201" y="34"/>
                  <a:pt x="202" y="34"/>
                </a:cubicBezTo>
                <a:cubicBezTo>
                  <a:pt x="202" y="34"/>
                  <a:pt x="202" y="33"/>
                  <a:pt x="203" y="33"/>
                </a:cubicBezTo>
                <a:cubicBezTo>
                  <a:pt x="203" y="33"/>
                  <a:pt x="205" y="32"/>
                  <a:pt x="205" y="32"/>
                </a:cubicBezTo>
                <a:cubicBezTo>
                  <a:pt x="206" y="31"/>
                  <a:pt x="206" y="31"/>
                  <a:pt x="206" y="30"/>
                </a:cubicBezTo>
                <a:cubicBezTo>
                  <a:pt x="206" y="30"/>
                  <a:pt x="205" y="30"/>
                  <a:pt x="205" y="30"/>
                </a:cubicBezTo>
                <a:cubicBezTo>
                  <a:pt x="205" y="29"/>
                  <a:pt x="206" y="30"/>
                  <a:pt x="207" y="29"/>
                </a:cubicBezTo>
                <a:cubicBezTo>
                  <a:pt x="207" y="29"/>
                  <a:pt x="207" y="28"/>
                  <a:pt x="206" y="28"/>
                </a:cubicBezTo>
                <a:cubicBezTo>
                  <a:pt x="205" y="28"/>
                  <a:pt x="206" y="28"/>
                  <a:pt x="206" y="27"/>
                </a:cubicBezTo>
                <a:cubicBezTo>
                  <a:pt x="205" y="27"/>
                  <a:pt x="204" y="28"/>
                  <a:pt x="204" y="27"/>
                </a:cubicBezTo>
                <a:cubicBezTo>
                  <a:pt x="204" y="26"/>
                  <a:pt x="204" y="25"/>
                  <a:pt x="204" y="25"/>
                </a:cubicBezTo>
                <a:cubicBezTo>
                  <a:pt x="203" y="25"/>
                  <a:pt x="203" y="26"/>
                  <a:pt x="202" y="25"/>
                </a:cubicBezTo>
                <a:cubicBezTo>
                  <a:pt x="201" y="25"/>
                  <a:pt x="199" y="24"/>
                  <a:pt x="199" y="24"/>
                </a:cubicBezTo>
                <a:cubicBezTo>
                  <a:pt x="199" y="25"/>
                  <a:pt x="198" y="24"/>
                  <a:pt x="197" y="24"/>
                </a:cubicBezTo>
                <a:cubicBezTo>
                  <a:pt x="197" y="25"/>
                  <a:pt x="195" y="25"/>
                  <a:pt x="195" y="24"/>
                </a:cubicBezTo>
                <a:cubicBezTo>
                  <a:pt x="194" y="24"/>
                  <a:pt x="193" y="25"/>
                  <a:pt x="193" y="25"/>
                </a:cubicBezTo>
                <a:cubicBezTo>
                  <a:pt x="193" y="26"/>
                  <a:pt x="191" y="26"/>
                  <a:pt x="190" y="25"/>
                </a:cubicBezTo>
                <a:cubicBezTo>
                  <a:pt x="190" y="25"/>
                  <a:pt x="192" y="24"/>
                  <a:pt x="192" y="23"/>
                </a:cubicBezTo>
                <a:cubicBezTo>
                  <a:pt x="192" y="23"/>
                  <a:pt x="189" y="23"/>
                  <a:pt x="188" y="23"/>
                </a:cubicBezTo>
                <a:cubicBezTo>
                  <a:pt x="188" y="23"/>
                  <a:pt x="187" y="23"/>
                  <a:pt x="186" y="23"/>
                </a:cubicBezTo>
                <a:cubicBezTo>
                  <a:pt x="185" y="23"/>
                  <a:pt x="186" y="23"/>
                  <a:pt x="186" y="22"/>
                </a:cubicBezTo>
                <a:cubicBezTo>
                  <a:pt x="187" y="22"/>
                  <a:pt x="188" y="22"/>
                  <a:pt x="188" y="22"/>
                </a:cubicBezTo>
                <a:cubicBezTo>
                  <a:pt x="189" y="22"/>
                  <a:pt x="189" y="21"/>
                  <a:pt x="189" y="21"/>
                </a:cubicBezTo>
                <a:cubicBezTo>
                  <a:pt x="188" y="20"/>
                  <a:pt x="188" y="21"/>
                  <a:pt x="187" y="20"/>
                </a:cubicBezTo>
                <a:cubicBezTo>
                  <a:pt x="186" y="20"/>
                  <a:pt x="185" y="20"/>
                  <a:pt x="185" y="20"/>
                </a:cubicBezTo>
                <a:cubicBezTo>
                  <a:pt x="184" y="20"/>
                  <a:pt x="183" y="20"/>
                  <a:pt x="182" y="20"/>
                </a:cubicBezTo>
                <a:cubicBezTo>
                  <a:pt x="180" y="21"/>
                  <a:pt x="180" y="22"/>
                  <a:pt x="179" y="22"/>
                </a:cubicBezTo>
                <a:cubicBezTo>
                  <a:pt x="178" y="23"/>
                  <a:pt x="177" y="24"/>
                  <a:pt x="178" y="24"/>
                </a:cubicBezTo>
                <a:cubicBezTo>
                  <a:pt x="178" y="24"/>
                  <a:pt x="178" y="25"/>
                  <a:pt x="178" y="25"/>
                </a:cubicBezTo>
                <a:cubicBezTo>
                  <a:pt x="178" y="26"/>
                  <a:pt x="178" y="26"/>
                  <a:pt x="177" y="25"/>
                </a:cubicBezTo>
                <a:cubicBezTo>
                  <a:pt x="176" y="25"/>
                  <a:pt x="173" y="25"/>
                  <a:pt x="174" y="26"/>
                </a:cubicBezTo>
                <a:cubicBezTo>
                  <a:pt x="174" y="27"/>
                  <a:pt x="175" y="27"/>
                  <a:pt x="175" y="27"/>
                </a:cubicBezTo>
                <a:cubicBezTo>
                  <a:pt x="175" y="27"/>
                  <a:pt x="174" y="27"/>
                  <a:pt x="173" y="27"/>
                </a:cubicBezTo>
                <a:cubicBezTo>
                  <a:pt x="173" y="26"/>
                  <a:pt x="172" y="27"/>
                  <a:pt x="171" y="27"/>
                </a:cubicBezTo>
                <a:cubicBezTo>
                  <a:pt x="171" y="28"/>
                  <a:pt x="170" y="28"/>
                  <a:pt x="170" y="27"/>
                </a:cubicBezTo>
                <a:cubicBezTo>
                  <a:pt x="170" y="27"/>
                  <a:pt x="169" y="28"/>
                  <a:pt x="168" y="28"/>
                </a:cubicBezTo>
                <a:cubicBezTo>
                  <a:pt x="168" y="27"/>
                  <a:pt x="169" y="27"/>
                  <a:pt x="169" y="26"/>
                </a:cubicBezTo>
                <a:cubicBezTo>
                  <a:pt x="169" y="26"/>
                  <a:pt x="167" y="26"/>
                  <a:pt x="167" y="27"/>
                </a:cubicBezTo>
                <a:cubicBezTo>
                  <a:pt x="167" y="27"/>
                  <a:pt x="166" y="26"/>
                  <a:pt x="166" y="27"/>
                </a:cubicBezTo>
                <a:cubicBezTo>
                  <a:pt x="165" y="27"/>
                  <a:pt x="165" y="27"/>
                  <a:pt x="164" y="27"/>
                </a:cubicBezTo>
                <a:cubicBezTo>
                  <a:pt x="163" y="28"/>
                  <a:pt x="162" y="27"/>
                  <a:pt x="162" y="28"/>
                </a:cubicBezTo>
                <a:cubicBezTo>
                  <a:pt x="162" y="28"/>
                  <a:pt x="163" y="28"/>
                  <a:pt x="163" y="28"/>
                </a:cubicBezTo>
                <a:cubicBezTo>
                  <a:pt x="163" y="29"/>
                  <a:pt x="160" y="29"/>
                  <a:pt x="160" y="29"/>
                </a:cubicBezTo>
                <a:cubicBezTo>
                  <a:pt x="160" y="29"/>
                  <a:pt x="158" y="29"/>
                  <a:pt x="157" y="29"/>
                </a:cubicBezTo>
                <a:cubicBezTo>
                  <a:pt x="155" y="29"/>
                  <a:pt x="156" y="30"/>
                  <a:pt x="155" y="30"/>
                </a:cubicBezTo>
                <a:cubicBezTo>
                  <a:pt x="154" y="31"/>
                  <a:pt x="153" y="31"/>
                  <a:pt x="153" y="31"/>
                </a:cubicBezTo>
                <a:cubicBezTo>
                  <a:pt x="152" y="32"/>
                  <a:pt x="151" y="32"/>
                  <a:pt x="151" y="31"/>
                </a:cubicBezTo>
                <a:cubicBezTo>
                  <a:pt x="151" y="31"/>
                  <a:pt x="150" y="32"/>
                  <a:pt x="150" y="32"/>
                </a:cubicBezTo>
                <a:cubicBezTo>
                  <a:pt x="151" y="32"/>
                  <a:pt x="150" y="32"/>
                  <a:pt x="150" y="32"/>
                </a:cubicBezTo>
                <a:cubicBezTo>
                  <a:pt x="149" y="32"/>
                  <a:pt x="148" y="33"/>
                  <a:pt x="149" y="33"/>
                </a:cubicBezTo>
                <a:cubicBezTo>
                  <a:pt x="150" y="33"/>
                  <a:pt x="150" y="33"/>
                  <a:pt x="150" y="34"/>
                </a:cubicBezTo>
                <a:cubicBezTo>
                  <a:pt x="149" y="34"/>
                  <a:pt x="148" y="33"/>
                  <a:pt x="148" y="34"/>
                </a:cubicBezTo>
                <a:cubicBezTo>
                  <a:pt x="147" y="34"/>
                  <a:pt x="148" y="34"/>
                  <a:pt x="149" y="34"/>
                </a:cubicBezTo>
                <a:cubicBezTo>
                  <a:pt x="150" y="34"/>
                  <a:pt x="150" y="35"/>
                  <a:pt x="150" y="35"/>
                </a:cubicBezTo>
                <a:cubicBezTo>
                  <a:pt x="150" y="35"/>
                  <a:pt x="149" y="35"/>
                  <a:pt x="148" y="35"/>
                </a:cubicBezTo>
                <a:cubicBezTo>
                  <a:pt x="148" y="35"/>
                  <a:pt x="148" y="36"/>
                  <a:pt x="149" y="36"/>
                </a:cubicBezTo>
                <a:cubicBezTo>
                  <a:pt x="150" y="36"/>
                  <a:pt x="149" y="36"/>
                  <a:pt x="150" y="36"/>
                </a:cubicBezTo>
                <a:cubicBezTo>
                  <a:pt x="150" y="36"/>
                  <a:pt x="150" y="37"/>
                  <a:pt x="150" y="37"/>
                </a:cubicBezTo>
                <a:cubicBezTo>
                  <a:pt x="150" y="37"/>
                  <a:pt x="150" y="37"/>
                  <a:pt x="150" y="37"/>
                </a:cubicBezTo>
                <a:cubicBezTo>
                  <a:pt x="150" y="38"/>
                  <a:pt x="149" y="38"/>
                  <a:pt x="149" y="38"/>
                </a:cubicBezTo>
                <a:cubicBezTo>
                  <a:pt x="149" y="37"/>
                  <a:pt x="147" y="37"/>
                  <a:pt x="147" y="38"/>
                </a:cubicBezTo>
                <a:cubicBezTo>
                  <a:pt x="147" y="38"/>
                  <a:pt x="146" y="38"/>
                  <a:pt x="146" y="38"/>
                </a:cubicBezTo>
                <a:cubicBezTo>
                  <a:pt x="145" y="38"/>
                  <a:pt x="144" y="38"/>
                  <a:pt x="143" y="38"/>
                </a:cubicBezTo>
                <a:cubicBezTo>
                  <a:pt x="141" y="38"/>
                  <a:pt x="138" y="38"/>
                  <a:pt x="137" y="39"/>
                </a:cubicBezTo>
                <a:cubicBezTo>
                  <a:pt x="136" y="39"/>
                  <a:pt x="135" y="40"/>
                  <a:pt x="136" y="41"/>
                </a:cubicBezTo>
                <a:cubicBezTo>
                  <a:pt x="137" y="42"/>
                  <a:pt x="136" y="42"/>
                  <a:pt x="136" y="42"/>
                </a:cubicBezTo>
                <a:cubicBezTo>
                  <a:pt x="136" y="43"/>
                  <a:pt x="138" y="44"/>
                  <a:pt x="139" y="44"/>
                </a:cubicBezTo>
                <a:cubicBezTo>
                  <a:pt x="140" y="44"/>
                  <a:pt x="141" y="45"/>
                  <a:pt x="140" y="46"/>
                </a:cubicBezTo>
                <a:cubicBezTo>
                  <a:pt x="140" y="47"/>
                  <a:pt x="138" y="46"/>
                  <a:pt x="137" y="45"/>
                </a:cubicBezTo>
                <a:cubicBezTo>
                  <a:pt x="135" y="44"/>
                  <a:pt x="133" y="44"/>
                  <a:pt x="132" y="44"/>
                </a:cubicBezTo>
                <a:cubicBezTo>
                  <a:pt x="131" y="44"/>
                  <a:pt x="131" y="43"/>
                  <a:pt x="130" y="43"/>
                </a:cubicBezTo>
                <a:cubicBezTo>
                  <a:pt x="129" y="43"/>
                  <a:pt x="128" y="44"/>
                  <a:pt x="129" y="44"/>
                </a:cubicBezTo>
                <a:cubicBezTo>
                  <a:pt x="129" y="44"/>
                  <a:pt x="130" y="44"/>
                  <a:pt x="130" y="44"/>
                </a:cubicBezTo>
                <a:cubicBezTo>
                  <a:pt x="129" y="45"/>
                  <a:pt x="130" y="45"/>
                  <a:pt x="131" y="45"/>
                </a:cubicBezTo>
                <a:cubicBezTo>
                  <a:pt x="132" y="45"/>
                  <a:pt x="130" y="46"/>
                  <a:pt x="129" y="45"/>
                </a:cubicBezTo>
                <a:cubicBezTo>
                  <a:pt x="128" y="45"/>
                  <a:pt x="127" y="45"/>
                  <a:pt x="127" y="46"/>
                </a:cubicBezTo>
                <a:cubicBezTo>
                  <a:pt x="126" y="46"/>
                  <a:pt x="128" y="48"/>
                  <a:pt x="130" y="48"/>
                </a:cubicBezTo>
                <a:cubicBezTo>
                  <a:pt x="131" y="48"/>
                  <a:pt x="131" y="49"/>
                  <a:pt x="131" y="49"/>
                </a:cubicBezTo>
                <a:cubicBezTo>
                  <a:pt x="132" y="49"/>
                  <a:pt x="132" y="50"/>
                  <a:pt x="131" y="50"/>
                </a:cubicBezTo>
                <a:cubicBezTo>
                  <a:pt x="131" y="50"/>
                  <a:pt x="130" y="49"/>
                  <a:pt x="129" y="48"/>
                </a:cubicBezTo>
                <a:cubicBezTo>
                  <a:pt x="128" y="48"/>
                  <a:pt x="125" y="49"/>
                  <a:pt x="125" y="48"/>
                </a:cubicBezTo>
                <a:cubicBezTo>
                  <a:pt x="124" y="48"/>
                  <a:pt x="125" y="47"/>
                  <a:pt x="125" y="47"/>
                </a:cubicBezTo>
                <a:cubicBezTo>
                  <a:pt x="124" y="46"/>
                  <a:pt x="125" y="45"/>
                  <a:pt x="125" y="45"/>
                </a:cubicBezTo>
                <a:cubicBezTo>
                  <a:pt x="126" y="44"/>
                  <a:pt x="125" y="42"/>
                  <a:pt x="124" y="42"/>
                </a:cubicBezTo>
                <a:cubicBezTo>
                  <a:pt x="123" y="42"/>
                  <a:pt x="124" y="42"/>
                  <a:pt x="124" y="43"/>
                </a:cubicBezTo>
                <a:cubicBezTo>
                  <a:pt x="124" y="43"/>
                  <a:pt x="124" y="44"/>
                  <a:pt x="123" y="45"/>
                </a:cubicBezTo>
                <a:cubicBezTo>
                  <a:pt x="123" y="46"/>
                  <a:pt x="121" y="46"/>
                  <a:pt x="121" y="46"/>
                </a:cubicBezTo>
                <a:cubicBezTo>
                  <a:pt x="121" y="47"/>
                  <a:pt x="119" y="47"/>
                  <a:pt x="120" y="48"/>
                </a:cubicBezTo>
                <a:cubicBezTo>
                  <a:pt x="120" y="48"/>
                  <a:pt x="122" y="50"/>
                  <a:pt x="122" y="51"/>
                </a:cubicBezTo>
                <a:cubicBezTo>
                  <a:pt x="122" y="51"/>
                  <a:pt x="121" y="53"/>
                  <a:pt x="121" y="55"/>
                </a:cubicBezTo>
                <a:cubicBezTo>
                  <a:pt x="121" y="56"/>
                  <a:pt x="121" y="56"/>
                  <a:pt x="121" y="57"/>
                </a:cubicBezTo>
                <a:cubicBezTo>
                  <a:pt x="121" y="57"/>
                  <a:pt x="122" y="57"/>
                  <a:pt x="123" y="57"/>
                </a:cubicBezTo>
                <a:cubicBezTo>
                  <a:pt x="123" y="57"/>
                  <a:pt x="124" y="57"/>
                  <a:pt x="125" y="56"/>
                </a:cubicBezTo>
                <a:cubicBezTo>
                  <a:pt x="126" y="56"/>
                  <a:pt x="129" y="58"/>
                  <a:pt x="129" y="58"/>
                </a:cubicBezTo>
                <a:cubicBezTo>
                  <a:pt x="130" y="58"/>
                  <a:pt x="130" y="59"/>
                  <a:pt x="130" y="60"/>
                </a:cubicBezTo>
                <a:cubicBezTo>
                  <a:pt x="131" y="60"/>
                  <a:pt x="129" y="60"/>
                  <a:pt x="129" y="61"/>
                </a:cubicBezTo>
                <a:cubicBezTo>
                  <a:pt x="129" y="62"/>
                  <a:pt x="132" y="63"/>
                  <a:pt x="132" y="63"/>
                </a:cubicBezTo>
                <a:cubicBezTo>
                  <a:pt x="132" y="63"/>
                  <a:pt x="130" y="63"/>
                  <a:pt x="129" y="63"/>
                </a:cubicBezTo>
                <a:cubicBezTo>
                  <a:pt x="129" y="62"/>
                  <a:pt x="129" y="62"/>
                  <a:pt x="128" y="61"/>
                </a:cubicBezTo>
                <a:cubicBezTo>
                  <a:pt x="128" y="61"/>
                  <a:pt x="129" y="60"/>
                  <a:pt x="129" y="60"/>
                </a:cubicBezTo>
                <a:cubicBezTo>
                  <a:pt x="129" y="59"/>
                  <a:pt x="128" y="59"/>
                  <a:pt x="128" y="58"/>
                </a:cubicBezTo>
                <a:cubicBezTo>
                  <a:pt x="127" y="58"/>
                  <a:pt x="127" y="57"/>
                  <a:pt x="126" y="57"/>
                </a:cubicBezTo>
                <a:cubicBezTo>
                  <a:pt x="126" y="58"/>
                  <a:pt x="124" y="58"/>
                  <a:pt x="123" y="58"/>
                </a:cubicBezTo>
                <a:cubicBezTo>
                  <a:pt x="122" y="59"/>
                  <a:pt x="123" y="61"/>
                  <a:pt x="123" y="61"/>
                </a:cubicBezTo>
                <a:cubicBezTo>
                  <a:pt x="124" y="62"/>
                  <a:pt x="122" y="63"/>
                  <a:pt x="122" y="64"/>
                </a:cubicBezTo>
                <a:cubicBezTo>
                  <a:pt x="122" y="65"/>
                  <a:pt x="121" y="65"/>
                  <a:pt x="120" y="65"/>
                </a:cubicBezTo>
                <a:cubicBezTo>
                  <a:pt x="119" y="66"/>
                  <a:pt x="118" y="66"/>
                  <a:pt x="118" y="67"/>
                </a:cubicBezTo>
                <a:cubicBezTo>
                  <a:pt x="118" y="68"/>
                  <a:pt x="117" y="68"/>
                  <a:pt x="116" y="67"/>
                </a:cubicBezTo>
                <a:cubicBezTo>
                  <a:pt x="115" y="67"/>
                  <a:pt x="114" y="67"/>
                  <a:pt x="113" y="67"/>
                </a:cubicBezTo>
                <a:cubicBezTo>
                  <a:pt x="112" y="67"/>
                  <a:pt x="112" y="67"/>
                  <a:pt x="112" y="67"/>
                </a:cubicBezTo>
                <a:cubicBezTo>
                  <a:pt x="111" y="67"/>
                  <a:pt x="110" y="67"/>
                  <a:pt x="111" y="66"/>
                </a:cubicBezTo>
                <a:cubicBezTo>
                  <a:pt x="111" y="65"/>
                  <a:pt x="112" y="66"/>
                  <a:pt x="112" y="66"/>
                </a:cubicBezTo>
                <a:cubicBezTo>
                  <a:pt x="112" y="67"/>
                  <a:pt x="112" y="66"/>
                  <a:pt x="113" y="66"/>
                </a:cubicBezTo>
                <a:cubicBezTo>
                  <a:pt x="114" y="66"/>
                  <a:pt x="113" y="67"/>
                  <a:pt x="114" y="67"/>
                </a:cubicBezTo>
                <a:cubicBezTo>
                  <a:pt x="115" y="67"/>
                  <a:pt x="115" y="66"/>
                  <a:pt x="115" y="66"/>
                </a:cubicBezTo>
                <a:cubicBezTo>
                  <a:pt x="116" y="66"/>
                  <a:pt x="116" y="66"/>
                  <a:pt x="116" y="66"/>
                </a:cubicBezTo>
                <a:cubicBezTo>
                  <a:pt x="116" y="65"/>
                  <a:pt x="116" y="65"/>
                  <a:pt x="117" y="65"/>
                </a:cubicBezTo>
                <a:cubicBezTo>
                  <a:pt x="117" y="65"/>
                  <a:pt x="117" y="64"/>
                  <a:pt x="118" y="64"/>
                </a:cubicBezTo>
                <a:cubicBezTo>
                  <a:pt x="118" y="63"/>
                  <a:pt x="118" y="63"/>
                  <a:pt x="118" y="63"/>
                </a:cubicBezTo>
                <a:cubicBezTo>
                  <a:pt x="119" y="63"/>
                  <a:pt x="119" y="62"/>
                  <a:pt x="119" y="62"/>
                </a:cubicBezTo>
                <a:cubicBezTo>
                  <a:pt x="120" y="62"/>
                  <a:pt x="120" y="62"/>
                  <a:pt x="120" y="61"/>
                </a:cubicBezTo>
                <a:cubicBezTo>
                  <a:pt x="119" y="61"/>
                  <a:pt x="120" y="60"/>
                  <a:pt x="120" y="60"/>
                </a:cubicBezTo>
                <a:cubicBezTo>
                  <a:pt x="121" y="60"/>
                  <a:pt x="121" y="59"/>
                  <a:pt x="120" y="59"/>
                </a:cubicBezTo>
                <a:cubicBezTo>
                  <a:pt x="120" y="59"/>
                  <a:pt x="118" y="58"/>
                  <a:pt x="119" y="57"/>
                </a:cubicBezTo>
                <a:cubicBezTo>
                  <a:pt x="119" y="56"/>
                  <a:pt x="118" y="55"/>
                  <a:pt x="118" y="55"/>
                </a:cubicBezTo>
                <a:cubicBezTo>
                  <a:pt x="119" y="54"/>
                  <a:pt x="119" y="53"/>
                  <a:pt x="118" y="53"/>
                </a:cubicBezTo>
                <a:cubicBezTo>
                  <a:pt x="118" y="52"/>
                  <a:pt x="119" y="51"/>
                  <a:pt x="119" y="50"/>
                </a:cubicBezTo>
                <a:cubicBezTo>
                  <a:pt x="119" y="49"/>
                  <a:pt x="118" y="48"/>
                  <a:pt x="117" y="48"/>
                </a:cubicBezTo>
                <a:cubicBezTo>
                  <a:pt x="117" y="48"/>
                  <a:pt x="117" y="47"/>
                  <a:pt x="118" y="46"/>
                </a:cubicBezTo>
                <a:cubicBezTo>
                  <a:pt x="119" y="45"/>
                  <a:pt x="119" y="43"/>
                  <a:pt x="119" y="42"/>
                </a:cubicBezTo>
                <a:cubicBezTo>
                  <a:pt x="119" y="42"/>
                  <a:pt x="117" y="41"/>
                  <a:pt x="116" y="42"/>
                </a:cubicBezTo>
                <a:cubicBezTo>
                  <a:pt x="115" y="42"/>
                  <a:pt x="113" y="41"/>
                  <a:pt x="112" y="41"/>
                </a:cubicBezTo>
                <a:cubicBezTo>
                  <a:pt x="111" y="41"/>
                  <a:pt x="111" y="42"/>
                  <a:pt x="111" y="43"/>
                </a:cubicBezTo>
                <a:cubicBezTo>
                  <a:pt x="110" y="43"/>
                  <a:pt x="110" y="44"/>
                  <a:pt x="109" y="46"/>
                </a:cubicBezTo>
                <a:cubicBezTo>
                  <a:pt x="109" y="47"/>
                  <a:pt x="107" y="48"/>
                  <a:pt x="106" y="48"/>
                </a:cubicBezTo>
                <a:cubicBezTo>
                  <a:pt x="105" y="48"/>
                  <a:pt x="105" y="49"/>
                  <a:pt x="105" y="50"/>
                </a:cubicBezTo>
                <a:cubicBezTo>
                  <a:pt x="106" y="50"/>
                  <a:pt x="106" y="50"/>
                  <a:pt x="107" y="50"/>
                </a:cubicBezTo>
                <a:cubicBezTo>
                  <a:pt x="107" y="50"/>
                  <a:pt x="107" y="52"/>
                  <a:pt x="106" y="52"/>
                </a:cubicBezTo>
                <a:cubicBezTo>
                  <a:pt x="106" y="52"/>
                  <a:pt x="107" y="53"/>
                  <a:pt x="106" y="53"/>
                </a:cubicBezTo>
                <a:cubicBezTo>
                  <a:pt x="106" y="53"/>
                  <a:pt x="105" y="54"/>
                  <a:pt x="105" y="54"/>
                </a:cubicBezTo>
                <a:cubicBezTo>
                  <a:pt x="106" y="55"/>
                  <a:pt x="107" y="55"/>
                  <a:pt x="108" y="55"/>
                </a:cubicBezTo>
                <a:cubicBezTo>
                  <a:pt x="109" y="56"/>
                  <a:pt x="108" y="57"/>
                  <a:pt x="109" y="57"/>
                </a:cubicBezTo>
                <a:cubicBezTo>
                  <a:pt x="110" y="58"/>
                  <a:pt x="110" y="58"/>
                  <a:pt x="110" y="58"/>
                </a:cubicBezTo>
                <a:cubicBezTo>
                  <a:pt x="111" y="58"/>
                  <a:pt x="109" y="60"/>
                  <a:pt x="109" y="60"/>
                </a:cubicBezTo>
                <a:cubicBezTo>
                  <a:pt x="109" y="60"/>
                  <a:pt x="107" y="58"/>
                  <a:pt x="106" y="58"/>
                </a:cubicBezTo>
                <a:cubicBezTo>
                  <a:pt x="106" y="58"/>
                  <a:pt x="104" y="57"/>
                  <a:pt x="103" y="56"/>
                </a:cubicBezTo>
                <a:cubicBezTo>
                  <a:pt x="102" y="56"/>
                  <a:pt x="101" y="56"/>
                  <a:pt x="100" y="55"/>
                </a:cubicBezTo>
                <a:cubicBezTo>
                  <a:pt x="99" y="55"/>
                  <a:pt x="98" y="54"/>
                  <a:pt x="96" y="54"/>
                </a:cubicBezTo>
                <a:cubicBezTo>
                  <a:pt x="94" y="54"/>
                  <a:pt x="92" y="54"/>
                  <a:pt x="92" y="54"/>
                </a:cubicBezTo>
                <a:cubicBezTo>
                  <a:pt x="91" y="54"/>
                  <a:pt x="91" y="53"/>
                  <a:pt x="90" y="53"/>
                </a:cubicBezTo>
                <a:cubicBezTo>
                  <a:pt x="89" y="52"/>
                  <a:pt x="88" y="51"/>
                  <a:pt x="87" y="52"/>
                </a:cubicBezTo>
                <a:cubicBezTo>
                  <a:pt x="87" y="52"/>
                  <a:pt x="87" y="53"/>
                  <a:pt x="88" y="54"/>
                </a:cubicBezTo>
                <a:cubicBezTo>
                  <a:pt x="89" y="54"/>
                  <a:pt x="89" y="54"/>
                  <a:pt x="90" y="54"/>
                </a:cubicBezTo>
                <a:cubicBezTo>
                  <a:pt x="91" y="54"/>
                  <a:pt x="91" y="55"/>
                  <a:pt x="91" y="55"/>
                </a:cubicBezTo>
                <a:cubicBezTo>
                  <a:pt x="91" y="56"/>
                  <a:pt x="92" y="57"/>
                  <a:pt x="92" y="57"/>
                </a:cubicBezTo>
                <a:cubicBezTo>
                  <a:pt x="93" y="58"/>
                  <a:pt x="92" y="58"/>
                  <a:pt x="91" y="58"/>
                </a:cubicBezTo>
                <a:cubicBezTo>
                  <a:pt x="90" y="58"/>
                  <a:pt x="89" y="58"/>
                  <a:pt x="90" y="59"/>
                </a:cubicBezTo>
                <a:cubicBezTo>
                  <a:pt x="90" y="60"/>
                  <a:pt x="90" y="60"/>
                  <a:pt x="89" y="59"/>
                </a:cubicBezTo>
                <a:cubicBezTo>
                  <a:pt x="88" y="59"/>
                  <a:pt x="88" y="59"/>
                  <a:pt x="89" y="58"/>
                </a:cubicBezTo>
                <a:cubicBezTo>
                  <a:pt x="89" y="58"/>
                  <a:pt x="88" y="57"/>
                  <a:pt x="87" y="57"/>
                </a:cubicBezTo>
                <a:cubicBezTo>
                  <a:pt x="87" y="57"/>
                  <a:pt x="85" y="59"/>
                  <a:pt x="84" y="59"/>
                </a:cubicBezTo>
                <a:cubicBezTo>
                  <a:pt x="83" y="59"/>
                  <a:pt x="82" y="58"/>
                  <a:pt x="80" y="59"/>
                </a:cubicBezTo>
                <a:cubicBezTo>
                  <a:pt x="79" y="59"/>
                  <a:pt x="79" y="60"/>
                  <a:pt x="78" y="60"/>
                </a:cubicBezTo>
                <a:cubicBezTo>
                  <a:pt x="78" y="60"/>
                  <a:pt x="76" y="61"/>
                  <a:pt x="75" y="60"/>
                </a:cubicBezTo>
                <a:cubicBezTo>
                  <a:pt x="75" y="60"/>
                  <a:pt x="75" y="60"/>
                  <a:pt x="76" y="60"/>
                </a:cubicBezTo>
                <a:cubicBezTo>
                  <a:pt x="76" y="60"/>
                  <a:pt x="77" y="59"/>
                  <a:pt x="76" y="59"/>
                </a:cubicBezTo>
                <a:cubicBezTo>
                  <a:pt x="76" y="58"/>
                  <a:pt x="77" y="58"/>
                  <a:pt x="77" y="57"/>
                </a:cubicBezTo>
                <a:cubicBezTo>
                  <a:pt x="77" y="57"/>
                  <a:pt x="74" y="58"/>
                  <a:pt x="74" y="58"/>
                </a:cubicBezTo>
                <a:cubicBezTo>
                  <a:pt x="73" y="59"/>
                  <a:pt x="74" y="59"/>
                  <a:pt x="73" y="60"/>
                </a:cubicBezTo>
                <a:cubicBezTo>
                  <a:pt x="73" y="60"/>
                  <a:pt x="73" y="59"/>
                  <a:pt x="72" y="59"/>
                </a:cubicBezTo>
                <a:cubicBezTo>
                  <a:pt x="72" y="59"/>
                  <a:pt x="68" y="60"/>
                  <a:pt x="67" y="60"/>
                </a:cubicBezTo>
                <a:cubicBezTo>
                  <a:pt x="67" y="61"/>
                  <a:pt x="65" y="61"/>
                  <a:pt x="65" y="62"/>
                </a:cubicBezTo>
                <a:cubicBezTo>
                  <a:pt x="65" y="62"/>
                  <a:pt x="63" y="62"/>
                  <a:pt x="63" y="62"/>
                </a:cubicBezTo>
                <a:cubicBezTo>
                  <a:pt x="62" y="63"/>
                  <a:pt x="63" y="64"/>
                  <a:pt x="62" y="65"/>
                </a:cubicBezTo>
                <a:cubicBezTo>
                  <a:pt x="62" y="65"/>
                  <a:pt x="59" y="65"/>
                  <a:pt x="59" y="65"/>
                </a:cubicBezTo>
                <a:cubicBezTo>
                  <a:pt x="58" y="65"/>
                  <a:pt x="57" y="64"/>
                  <a:pt x="57" y="64"/>
                </a:cubicBezTo>
                <a:cubicBezTo>
                  <a:pt x="56" y="64"/>
                  <a:pt x="56" y="63"/>
                  <a:pt x="57" y="62"/>
                </a:cubicBezTo>
                <a:cubicBezTo>
                  <a:pt x="57" y="62"/>
                  <a:pt x="57" y="62"/>
                  <a:pt x="58" y="62"/>
                </a:cubicBezTo>
                <a:cubicBezTo>
                  <a:pt x="59" y="61"/>
                  <a:pt x="60" y="62"/>
                  <a:pt x="60" y="62"/>
                </a:cubicBezTo>
                <a:cubicBezTo>
                  <a:pt x="61" y="61"/>
                  <a:pt x="59" y="60"/>
                  <a:pt x="59" y="59"/>
                </a:cubicBezTo>
                <a:cubicBezTo>
                  <a:pt x="59" y="59"/>
                  <a:pt x="57" y="58"/>
                  <a:pt x="56" y="59"/>
                </a:cubicBezTo>
                <a:cubicBezTo>
                  <a:pt x="55" y="59"/>
                  <a:pt x="54" y="59"/>
                  <a:pt x="53" y="58"/>
                </a:cubicBezTo>
                <a:cubicBezTo>
                  <a:pt x="53" y="58"/>
                  <a:pt x="53" y="59"/>
                  <a:pt x="54" y="59"/>
                </a:cubicBezTo>
                <a:cubicBezTo>
                  <a:pt x="55" y="59"/>
                  <a:pt x="54" y="60"/>
                  <a:pt x="54" y="61"/>
                </a:cubicBezTo>
                <a:cubicBezTo>
                  <a:pt x="54" y="61"/>
                  <a:pt x="54" y="62"/>
                  <a:pt x="53" y="63"/>
                </a:cubicBezTo>
                <a:cubicBezTo>
                  <a:pt x="53" y="64"/>
                  <a:pt x="53" y="64"/>
                  <a:pt x="54" y="64"/>
                </a:cubicBezTo>
                <a:cubicBezTo>
                  <a:pt x="55" y="64"/>
                  <a:pt x="55" y="65"/>
                  <a:pt x="55" y="66"/>
                </a:cubicBezTo>
                <a:cubicBezTo>
                  <a:pt x="55" y="67"/>
                  <a:pt x="54" y="67"/>
                  <a:pt x="54" y="68"/>
                </a:cubicBezTo>
                <a:cubicBezTo>
                  <a:pt x="54" y="68"/>
                  <a:pt x="54" y="67"/>
                  <a:pt x="53" y="68"/>
                </a:cubicBezTo>
                <a:cubicBezTo>
                  <a:pt x="53" y="68"/>
                  <a:pt x="53" y="67"/>
                  <a:pt x="53" y="67"/>
                </a:cubicBezTo>
                <a:cubicBezTo>
                  <a:pt x="53" y="66"/>
                  <a:pt x="51" y="67"/>
                  <a:pt x="51" y="67"/>
                </a:cubicBezTo>
                <a:cubicBezTo>
                  <a:pt x="50" y="66"/>
                  <a:pt x="49" y="67"/>
                  <a:pt x="49" y="67"/>
                </a:cubicBezTo>
                <a:cubicBezTo>
                  <a:pt x="49" y="68"/>
                  <a:pt x="48" y="68"/>
                  <a:pt x="47" y="68"/>
                </a:cubicBezTo>
                <a:cubicBezTo>
                  <a:pt x="47" y="68"/>
                  <a:pt x="46" y="69"/>
                  <a:pt x="45" y="70"/>
                </a:cubicBezTo>
                <a:cubicBezTo>
                  <a:pt x="44" y="70"/>
                  <a:pt x="44" y="71"/>
                  <a:pt x="45" y="72"/>
                </a:cubicBezTo>
                <a:cubicBezTo>
                  <a:pt x="46" y="72"/>
                  <a:pt x="46" y="73"/>
                  <a:pt x="46" y="73"/>
                </a:cubicBezTo>
                <a:cubicBezTo>
                  <a:pt x="46" y="74"/>
                  <a:pt x="44" y="74"/>
                  <a:pt x="43" y="73"/>
                </a:cubicBezTo>
                <a:cubicBezTo>
                  <a:pt x="43" y="73"/>
                  <a:pt x="42" y="72"/>
                  <a:pt x="41" y="73"/>
                </a:cubicBezTo>
                <a:cubicBezTo>
                  <a:pt x="41" y="73"/>
                  <a:pt x="39" y="71"/>
                  <a:pt x="39" y="71"/>
                </a:cubicBezTo>
                <a:cubicBezTo>
                  <a:pt x="38" y="71"/>
                  <a:pt x="37" y="72"/>
                  <a:pt x="37" y="72"/>
                </a:cubicBezTo>
                <a:cubicBezTo>
                  <a:pt x="37" y="73"/>
                  <a:pt x="38" y="73"/>
                  <a:pt x="38" y="74"/>
                </a:cubicBezTo>
                <a:cubicBezTo>
                  <a:pt x="38" y="74"/>
                  <a:pt x="39" y="74"/>
                  <a:pt x="40" y="74"/>
                </a:cubicBezTo>
                <a:cubicBezTo>
                  <a:pt x="41" y="74"/>
                  <a:pt x="40" y="75"/>
                  <a:pt x="40" y="76"/>
                </a:cubicBezTo>
                <a:cubicBezTo>
                  <a:pt x="40" y="76"/>
                  <a:pt x="39" y="76"/>
                  <a:pt x="39" y="76"/>
                </a:cubicBezTo>
                <a:cubicBezTo>
                  <a:pt x="38" y="75"/>
                  <a:pt x="37" y="76"/>
                  <a:pt x="37" y="75"/>
                </a:cubicBezTo>
                <a:cubicBezTo>
                  <a:pt x="37" y="75"/>
                  <a:pt x="36" y="74"/>
                  <a:pt x="35" y="74"/>
                </a:cubicBezTo>
                <a:cubicBezTo>
                  <a:pt x="34" y="74"/>
                  <a:pt x="34" y="74"/>
                  <a:pt x="34" y="73"/>
                </a:cubicBezTo>
                <a:cubicBezTo>
                  <a:pt x="34" y="72"/>
                  <a:pt x="33" y="72"/>
                  <a:pt x="33" y="71"/>
                </a:cubicBezTo>
                <a:cubicBezTo>
                  <a:pt x="33" y="71"/>
                  <a:pt x="33" y="70"/>
                  <a:pt x="33" y="70"/>
                </a:cubicBezTo>
                <a:cubicBezTo>
                  <a:pt x="34" y="70"/>
                  <a:pt x="33" y="69"/>
                  <a:pt x="33" y="69"/>
                </a:cubicBezTo>
                <a:cubicBezTo>
                  <a:pt x="33" y="68"/>
                  <a:pt x="33" y="67"/>
                  <a:pt x="32" y="67"/>
                </a:cubicBezTo>
                <a:cubicBezTo>
                  <a:pt x="31" y="67"/>
                  <a:pt x="31" y="66"/>
                  <a:pt x="30" y="66"/>
                </a:cubicBezTo>
                <a:cubicBezTo>
                  <a:pt x="30" y="66"/>
                  <a:pt x="28" y="65"/>
                  <a:pt x="28" y="65"/>
                </a:cubicBezTo>
                <a:cubicBezTo>
                  <a:pt x="28" y="64"/>
                  <a:pt x="27" y="64"/>
                  <a:pt x="27" y="64"/>
                </a:cubicBezTo>
                <a:cubicBezTo>
                  <a:pt x="28" y="64"/>
                  <a:pt x="29" y="64"/>
                  <a:pt x="29" y="64"/>
                </a:cubicBezTo>
                <a:cubicBezTo>
                  <a:pt x="30" y="65"/>
                  <a:pt x="31" y="66"/>
                  <a:pt x="32" y="66"/>
                </a:cubicBezTo>
                <a:cubicBezTo>
                  <a:pt x="34" y="66"/>
                  <a:pt x="34" y="67"/>
                  <a:pt x="36" y="67"/>
                </a:cubicBezTo>
                <a:cubicBezTo>
                  <a:pt x="38" y="67"/>
                  <a:pt x="39" y="67"/>
                  <a:pt x="41" y="68"/>
                </a:cubicBezTo>
                <a:cubicBezTo>
                  <a:pt x="44" y="68"/>
                  <a:pt x="47" y="66"/>
                  <a:pt x="48" y="65"/>
                </a:cubicBezTo>
                <a:cubicBezTo>
                  <a:pt x="48" y="64"/>
                  <a:pt x="48" y="63"/>
                  <a:pt x="48" y="62"/>
                </a:cubicBezTo>
                <a:cubicBezTo>
                  <a:pt x="48" y="62"/>
                  <a:pt x="46" y="62"/>
                  <a:pt x="46" y="61"/>
                </a:cubicBezTo>
                <a:cubicBezTo>
                  <a:pt x="46" y="61"/>
                  <a:pt x="45" y="60"/>
                  <a:pt x="44" y="60"/>
                </a:cubicBezTo>
                <a:cubicBezTo>
                  <a:pt x="43" y="60"/>
                  <a:pt x="43" y="59"/>
                  <a:pt x="43" y="59"/>
                </a:cubicBezTo>
                <a:cubicBezTo>
                  <a:pt x="42" y="59"/>
                  <a:pt x="41" y="59"/>
                  <a:pt x="39" y="58"/>
                </a:cubicBezTo>
                <a:cubicBezTo>
                  <a:pt x="37" y="56"/>
                  <a:pt x="35" y="55"/>
                  <a:pt x="34" y="56"/>
                </a:cubicBezTo>
                <a:cubicBezTo>
                  <a:pt x="34" y="56"/>
                  <a:pt x="33" y="56"/>
                  <a:pt x="33" y="55"/>
                </a:cubicBezTo>
                <a:cubicBezTo>
                  <a:pt x="33" y="55"/>
                  <a:pt x="32" y="55"/>
                  <a:pt x="31" y="55"/>
                </a:cubicBezTo>
                <a:cubicBezTo>
                  <a:pt x="31" y="56"/>
                  <a:pt x="30" y="55"/>
                  <a:pt x="29" y="55"/>
                </a:cubicBezTo>
                <a:cubicBezTo>
                  <a:pt x="28" y="56"/>
                  <a:pt x="28" y="55"/>
                  <a:pt x="28" y="55"/>
                </a:cubicBezTo>
                <a:cubicBezTo>
                  <a:pt x="28" y="54"/>
                  <a:pt x="30" y="55"/>
                  <a:pt x="30" y="54"/>
                </a:cubicBezTo>
                <a:cubicBezTo>
                  <a:pt x="30" y="54"/>
                  <a:pt x="29" y="54"/>
                  <a:pt x="28" y="53"/>
                </a:cubicBezTo>
                <a:cubicBezTo>
                  <a:pt x="27" y="53"/>
                  <a:pt x="27" y="53"/>
                  <a:pt x="27" y="54"/>
                </a:cubicBezTo>
                <a:cubicBezTo>
                  <a:pt x="27" y="54"/>
                  <a:pt x="26" y="54"/>
                  <a:pt x="25" y="54"/>
                </a:cubicBezTo>
                <a:cubicBezTo>
                  <a:pt x="25" y="54"/>
                  <a:pt x="25" y="54"/>
                  <a:pt x="25" y="54"/>
                </a:cubicBezTo>
                <a:cubicBezTo>
                  <a:pt x="25" y="54"/>
                  <a:pt x="25" y="55"/>
                  <a:pt x="24" y="54"/>
                </a:cubicBezTo>
                <a:cubicBezTo>
                  <a:pt x="24" y="54"/>
                  <a:pt x="23" y="55"/>
                  <a:pt x="22" y="55"/>
                </a:cubicBezTo>
                <a:cubicBezTo>
                  <a:pt x="22" y="55"/>
                  <a:pt x="21" y="56"/>
                  <a:pt x="21" y="57"/>
                </a:cubicBezTo>
                <a:cubicBezTo>
                  <a:pt x="21" y="57"/>
                  <a:pt x="20" y="57"/>
                  <a:pt x="20" y="57"/>
                </a:cubicBezTo>
                <a:cubicBezTo>
                  <a:pt x="20" y="58"/>
                  <a:pt x="20" y="58"/>
                  <a:pt x="20" y="58"/>
                </a:cubicBezTo>
                <a:cubicBezTo>
                  <a:pt x="19" y="59"/>
                  <a:pt x="20" y="59"/>
                  <a:pt x="20" y="60"/>
                </a:cubicBezTo>
                <a:cubicBezTo>
                  <a:pt x="20" y="60"/>
                  <a:pt x="21" y="60"/>
                  <a:pt x="21" y="60"/>
                </a:cubicBezTo>
                <a:cubicBezTo>
                  <a:pt x="22" y="61"/>
                  <a:pt x="23" y="62"/>
                  <a:pt x="23" y="62"/>
                </a:cubicBezTo>
                <a:cubicBezTo>
                  <a:pt x="23" y="62"/>
                  <a:pt x="22" y="63"/>
                  <a:pt x="22" y="64"/>
                </a:cubicBezTo>
                <a:cubicBezTo>
                  <a:pt x="21" y="64"/>
                  <a:pt x="21" y="65"/>
                  <a:pt x="21" y="65"/>
                </a:cubicBezTo>
                <a:cubicBezTo>
                  <a:pt x="21" y="65"/>
                  <a:pt x="22" y="67"/>
                  <a:pt x="23" y="68"/>
                </a:cubicBezTo>
                <a:cubicBezTo>
                  <a:pt x="24" y="70"/>
                  <a:pt x="23" y="69"/>
                  <a:pt x="22" y="70"/>
                </a:cubicBezTo>
                <a:cubicBezTo>
                  <a:pt x="22" y="70"/>
                  <a:pt x="22" y="71"/>
                  <a:pt x="23" y="71"/>
                </a:cubicBezTo>
                <a:cubicBezTo>
                  <a:pt x="23" y="72"/>
                  <a:pt x="22" y="72"/>
                  <a:pt x="22" y="72"/>
                </a:cubicBezTo>
                <a:cubicBezTo>
                  <a:pt x="22" y="72"/>
                  <a:pt x="23" y="72"/>
                  <a:pt x="23" y="73"/>
                </a:cubicBezTo>
                <a:cubicBezTo>
                  <a:pt x="23" y="73"/>
                  <a:pt x="22" y="73"/>
                  <a:pt x="23" y="74"/>
                </a:cubicBezTo>
                <a:cubicBezTo>
                  <a:pt x="23" y="74"/>
                  <a:pt x="24" y="74"/>
                  <a:pt x="24" y="75"/>
                </a:cubicBezTo>
                <a:cubicBezTo>
                  <a:pt x="24" y="76"/>
                  <a:pt x="23" y="76"/>
                  <a:pt x="23" y="76"/>
                </a:cubicBezTo>
                <a:cubicBezTo>
                  <a:pt x="23" y="77"/>
                  <a:pt x="25" y="77"/>
                  <a:pt x="25" y="78"/>
                </a:cubicBezTo>
                <a:cubicBezTo>
                  <a:pt x="26" y="79"/>
                  <a:pt x="26" y="80"/>
                  <a:pt x="26" y="80"/>
                </a:cubicBezTo>
                <a:cubicBezTo>
                  <a:pt x="26" y="81"/>
                  <a:pt x="23" y="82"/>
                  <a:pt x="23" y="83"/>
                </a:cubicBezTo>
                <a:cubicBezTo>
                  <a:pt x="22" y="84"/>
                  <a:pt x="20" y="85"/>
                  <a:pt x="19" y="86"/>
                </a:cubicBezTo>
                <a:cubicBezTo>
                  <a:pt x="19" y="86"/>
                  <a:pt x="19" y="87"/>
                  <a:pt x="18" y="87"/>
                </a:cubicBezTo>
                <a:cubicBezTo>
                  <a:pt x="19" y="87"/>
                  <a:pt x="19" y="87"/>
                  <a:pt x="19" y="87"/>
                </a:cubicBezTo>
                <a:cubicBezTo>
                  <a:pt x="20" y="87"/>
                  <a:pt x="20" y="88"/>
                  <a:pt x="21" y="89"/>
                </a:cubicBezTo>
                <a:cubicBezTo>
                  <a:pt x="21" y="89"/>
                  <a:pt x="22" y="89"/>
                  <a:pt x="23" y="89"/>
                </a:cubicBezTo>
                <a:cubicBezTo>
                  <a:pt x="23" y="89"/>
                  <a:pt x="22" y="89"/>
                  <a:pt x="22" y="89"/>
                </a:cubicBezTo>
                <a:cubicBezTo>
                  <a:pt x="21" y="89"/>
                  <a:pt x="21" y="90"/>
                  <a:pt x="19" y="90"/>
                </a:cubicBezTo>
                <a:cubicBezTo>
                  <a:pt x="19" y="90"/>
                  <a:pt x="19" y="91"/>
                  <a:pt x="18" y="91"/>
                </a:cubicBezTo>
                <a:cubicBezTo>
                  <a:pt x="19" y="92"/>
                  <a:pt x="18" y="92"/>
                  <a:pt x="18" y="92"/>
                </a:cubicBezTo>
                <a:cubicBezTo>
                  <a:pt x="18" y="93"/>
                  <a:pt x="17" y="93"/>
                  <a:pt x="17" y="93"/>
                </a:cubicBezTo>
                <a:cubicBezTo>
                  <a:pt x="17" y="94"/>
                  <a:pt x="17" y="94"/>
                  <a:pt x="17" y="95"/>
                </a:cubicBezTo>
                <a:cubicBezTo>
                  <a:pt x="17" y="95"/>
                  <a:pt x="17" y="95"/>
                  <a:pt x="18" y="96"/>
                </a:cubicBezTo>
                <a:cubicBezTo>
                  <a:pt x="18" y="96"/>
                  <a:pt x="17" y="96"/>
                  <a:pt x="17" y="97"/>
                </a:cubicBezTo>
                <a:cubicBezTo>
                  <a:pt x="17" y="97"/>
                  <a:pt x="17" y="97"/>
                  <a:pt x="17" y="98"/>
                </a:cubicBezTo>
                <a:cubicBezTo>
                  <a:pt x="18" y="98"/>
                  <a:pt x="18" y="99"/>
                  <a:pt x="18" y="99"/>
                </a:cubicBezTo>
                <a:cubicBezTo>
                  <a:pt x="18" y="99"/>
                  <a:pt x="18" y="100"/>
                  <a:pt x="18" y="100"/>
                </a:cubicBezTo>
                <a:cubicBezTo>
                  <a:pt x="19" y="101"/>
                  <a:pt x="19" y="102"/>
                  <a:pt x="19" y="102"/>
                </a:cubicBezTo>
                <a:cubicBezTo>
                  <a:pt x="19" y="102"/>
                  <a:pt x="20" y="102"/>
                  <a:pt x="20" y="102"/>
                </a:cubicBezTo>
                <a:cubicBezTo>
                  <a:pt x="21" y="102"/>
                  <a:pt x="21" y="102"/>
                  <a:pt x="21" y="103"/>
                </a:cubicBezTo>
                <a:cubicBezTo>
                  <a:pt x="22" y="103"/>
                  <a:pt x="22" y="103"/>
                  <a:pt x="22" y="103"/>
                </a:cubicBezTo>
                <a:cubicBezTo>
                  <a:pt x="23" y="102"/>
                  <a:pt x="24" y="103"/>
                  <a:pt x="25" y="103"/>
                </a:cubicBezTo>
                <a:cubicBezTo>
                  <a:pt x="25" y="103"/>
                  <a:pt x="25" y="104"/>
                  <a:pt x="25" y="105"/>
                </a:cubicBezTo>
                <a:cubicBezTo>
                  <a:pt x="25" y="105"/>
                  <a:pt x="24" y="106"/>
                  <a:pt x="25" y="106"/>
                </a:cubicBezTo>
                <a:cubicBezTo>
                  <a:pt x="26" y="107"/>
                  <a:pt x="25" y="107"/>
                  <a:pt x="26" y="108"/>
                </a:cubicBezTo>
                <a:cubicBezTo>
                  <a:pt x="27" y="108"/>
                  <a:pt x="27" y="109"/>
                  <a:pt x="27" y="109"/>
                </a:cubicBezTo>
                <a:cubicBezTo>
                  <a:pt x="28" y="109"/>
                  <a:pt x="28" y="110"/>
                  <a:pt x="28" y="110"/>
                </a:cubicBezTo>
                <a:cubicBezTo>
                  <a:pt x="29" y="110"/>
                  <a:pt x="28" y="111"/>
                  <a:pt x="27" y="111"/>
                </a:cubicBezTo>
                <a:cubicBezTo>
                  <a:pt x="27" y="111"/>
                  <a:pt x="26" y="110"/>
                  <a:pt x="26" y="111"/>
                </a:cubicBezTo>
                <a:cubicBezTo>
                  <a:pt x="26" y="111"/>
                  <a:pt x="26" y="112"/>
                  <a:pt x="26" y="113"/>
                </a:cubicBezTo>
                <a:cubicBezTo>
                  <a:pt x="26" y="114"/>
                  <a:pt x="27" y="114"/>
                  <a:pt x="27" y="114"/>
                </a:cubicBezTo>
                <a:cubicBezTo>
                  <a:pt x="28" y="114"/>
                  <a:pt x="28" y="114"/>
                  <a:pt x="28" y="114"/>
                </a:cubicBezTo>
                <a:cubicBezTo>
                  <a:pt x="28" y="113"/>
                  <a:pt x="29" y="114"/>
                  <a:pt x="30" y="113"/>
                </a:cubicBezTo>
                <a:cubicBezTo>
                  <a:pt x="30" y="113"/>
                  <a:pt x="31" y="113"/>
                  <a:pt x="31" y="114"/>
                </a:cubicBezTo>
                <a:cubicBezTo>
                  <a:pt x="32" y="114"/>
                  <a:pt x="32" y="115"/>
                  <a:pt x="32" y="115"/>
                </a:cubicBezTo>
                <a:cubicBezTo>
                  <a:pt x="31" y="116"/>
                  <a:pt x="32" y="116"/>
                  <a:pt x="32" y="117"/>
                </a:cubicBezTo>
                <a:cubicBezTo>
                  <a:pt x="32" y="117"/>
                  <a:pt x="33" y="117"/>
                  <a:pt x="34" y="117"/>
                </a:cubicBezTo>
                <a:cubicBezTo>
                  <a:pt x="34" y="117"/>
                  <a:pt x="35" y="118"/>
                  <a:pt x="35" y="119"/>
                </a:cubicBezTo>
                <a:cubicBezTo>
                  <a:pt x="35" y="119"/>
                  <a:pt x="35" y="119"/>
                  <a:pt x="36" y="119"/>
                </a:cubicBezTo>
                <a:cubicBezTo>
                  <a:pt x="36" y="119"/>
                  <a:pt x="36" y="119"/>
                  <a:pt x="37" y="120"/>
                </a:cubicBezTo>
                <a:cubicBezTo>
                  <a:pt x="37" y="120"/>
                  <a:pt x="37" y="120"/>
                  <a:pt x="38" y="120"/>
                </a:cubicBezTo>
                <a:cubicBezTo>
                  <a:pt x="38" y="119"/>
                  <a:pt x="39" y="119"/>
                  <a:pt x="39" y="119"/>
                </a:cubicBezTo>
                <a:cubicBezTo>
                  <a:pt x="39" y="120"/>
                  <a:pt x="40" y="120"/>
                  <a:pt x="40" y="121"/>
                </a:cubicBezTo>
                <a:cubicBezTo>
                  <a:pt x="40" y="121"/>
                  <a:pt x="41" y="121"/>
                  <a:pt x="42" y="121"/>
                </a:cubicBezTo>
                <a:cubicBezTo>
                  <a:pt x="42" y="121"/>
                  <a:pt x="43" y="121"/>
                  <a:pt x="44" y="121"/>
                </a:cubicBezTo>
                <a:cubicBezTo>
                  <a:pt x="44" y="122"/>
                  <a:pt x="45" y="122"/>
                  <a:pt x="45" y="122"/>
                </a:cubicBezTo>
                <a:cubicBezTo>
                  <a:pt x="45" y="123"/>
                  <a:pt x="44" y="123"/>
                  <a:pt x="44" y="123"/>
                </a:cubicBezTo>
                <a:cubicBezTo>
                  <a:pt x="44" y="123"/>
                  <a:pt x="45" y="123"/>
                  <a:pt x="45" y="124"/>
                </a:cubicBezTo>
                <a:cubicBezTo>
                  <a:pt x="45" y="124"/>
                  <a:pt x="44" y="124"/>
                  <a:pt x="44" y="124"/>
                </a:cubicBezTo>
                <a:cubicBezTo>
                  <a:pt x="44" y="125"/>
                  <a:pt x="44" y="125"/>
                  <a:pt x="45" y="125"/>
                </a:cubicBezTo>
                <a:cubicBezTo>
                  <a:pt x="45" y="125"/>
                  <a:pt x="44" y="126"/>
                  <a:pt x="44" y="126"/>
                </a:cubicBezTo>
                <a:cubicBezTo>
                  <a:pt x="44" y="127"/>
                  <a:pt x="43" y="126"/>
                  <a:pt x="42" y="126"/>
                </a:cubicBezTo>
                <a:cubicBezTo>
                  <a:pt x="42" y="126"/>
                  <a:pt x="41" y="127"/>
                  <a:pt x="41" y="128"/>
                </a:cubicBezTo>
                <a:cubicBezTo>
                  <a:pt x="40" y="128"/>
                  <a:pt x="40" y="128"/>
                  <a:pt x="41" y="129"/>
                </a:cubicBezTo>
                <a:cubicBezTo>
                  <a:pt x="42" y="128"/>
                  <a:pt x="43" y="128"/>
                  <a:pt x="43" y="129"/>
                </a:cubicBezTo>
                <a:cubicBezTo>
                  <a:pt x="43" y="129"/>
                  <a:pt x="41" y="130"/>
                  <a:pt x="40" y="130"/>
                </a:cubicBezTo>
                <a:cubicBezTo>
                  <a:pt x="40" y="130"/>
                  <a:pt x="41" y="131"/>
                  <a:pt x="41" y="131"/>
                </a:cubicBezTo>
                <a:cubicBezTo>
                  <a:pt x="41" y="132"/>
                  <a:pt x="40" y="132"/>
                  <a:pt x="40" y="133"/>
                </a:cubicBezTo>
                <a:cubicBezTo>
                  <a:pt x="40" y="133"/>
                  <a:pt x="39" y="134"/>
                  <a:pt x="38" y="134"/>
                </a:cubicBezTo>
                <a:cubicBezTo>
                  <a:pt x="38" y="134"/>
                  <a:pt x="37" y="134"/>
                  <a:pt x="38" y="134"/>
                </a:cubicBezTo>
                <a:cubicBezTo>
                  <a:pt x="38" y="134"/>
                  <a:pt x="38" y="135"/>
                  <a:pt x="40" y="136"/>
                </a:cubicBezTo>
                <a:cubicBezTo>
                  <a:pt x="41" y="136"/>
                  <a:pt x="42" y="137"/>
                  <a:pt x="44" y="139"/>
                </a:cubicBezTo>
                <a:cubicBezTo>
                  <a:pt x="44" y="139"/>
                  <a:pt x="44" y="139"/>
                  <a:pt x="44" y="139"/>
                </a:cubicBezTo>
                <a:cubicBezTo>
                  <a:pt x="45" y="139"/>
                  <a:pt x="45" y="139"/>
                  <a:pt x="45" y="139"/>
                </a:cubicBezTo>
                <a:cubicBezTo>
                  <a:pt x="46" y="138"/>
                  <a:pt x="47" y="139"/>
                  <a:pt x="48" y="139"/>
                </a:cubicBezTo>
                <a:cubicBezTo>
                  <a:pt x="48" y="140"/>
                  <a:pt x="51" y="139"/>
                  <a:pt x="51" y="140"/>
                </a:cubicBezTo>
                <a:cubicBezTo>
                  <a:pt x="51" y="140"/>
                  <a:pt x="52" y="141"/>
                  <a:pt x="53" y="141"/>
                </a:cubicBezTo>
                <a:cubicBezTo>
                  <a:pt x="53" y="141"/>
                  <a:pt x="54" y="142"/>
                  <a:pt x="54" y="141"/>
                </a:cubicBezTo>
                <a:cubicBezTo>
                  <a:pt x="54" y="141"/>
                  <a:pt x="56" y="141"/>
                  <a:pt x="56" y="141"/>
                </a:cubicBezTo>
                <a:cubicBezTo>
                  <a:pt x="57" y="141"/>
                  <a:pt x="57" y="141"/>
                  <a:pt x="57" y="141"/>
                </a:cubicBezTo>
                <a:cubicBezTo>
                  <a:pt x="57" y="141"/>
                  <a:pt x="57" y="143"/>
                  <a:pt x="58" y="143"/>
                </a:cubicBezTo>
                <a:cubicBezTo>
                  <a:pt x="58" y="142"/>
                  <a:pt x="59" y="143"/>
                  <a:pt x="60" y="144"/>
                </a:cubicBezTo>
                <a:cubicBezTo>
                  <a:pt x="60" y="144"/>
                  <a:pt x="61" y="145"/>
                  <a:pt x="61" y="145"/>
                </a:cubicBezTo>
                <a:cubicBezTo>
                  <a:pt x="62" y="145"/>
                  <a:pt x="62" y="145"/>
                  <a:pt x="62" y="145"/>
                </a:cubicBezTo>
                <a:cubicBezTo>
                  <a:pt x="63" y="144"/>
                  <a:pt x="64" y="145"/>
                  <a:pt x="64" y="144"/>
                </a:cubicBezTo>
                <a:cubicBezTo>
                  <a:pt x="63" y="142"/>
                  <a:pt x="61" y="140"/>
                  <a:pt x="61" y="140"/>
                </a:cubicBezTo>
                <a:cubicBezTo>
                  <a:pt x="61" y="139"/>
                  <a:pt x="62" y="138"/>
                  <a:pt x="60" y="137"/>
                </a:cubicBezTo>
                <a:cubicBezTo>
                  <a:pt x="59" y="136"/>
                  <a:pt x="61" y="135"/>
                  <a:pt x="62" y="134"/>
                </a:cubicBezTo>
                <a:cubicBezTo>
                  <a:pt x="62" y="133"/>
                  <a:pt x="64" y="132"/>
                  <a:pt x="65" y="131"/>
                </a:cubicBezTo>
                <a:cubicBezTo>
                  <a:pt x="65" y="131"/>
                  <a:pt x="65" y="131"/>
                  <a:pt x="65" y="131"/>
                </a:cubicBezTo>
                <a:cubicBezTo>
                  <a:pt x="64" y="130"/>
                  <a:pt x="64" y="130"/>
                  <a:pt x="64" y="130"/>
                </a:cubicBezTo>
                <a:cubicBezTo>
                  <a:pt x="65" y="130"/>
                  <a:pt x="65" y="129"/>
                  <a:pt x="64" y="128"/>
                </a:cubicBezTo>
                <a:cubicBezTo>
                  <a:pt x="63" y="128"/>
                  <a:pt x="63" y="127"/>
                  <a:pt x="63" y="127"/>
                </a:cubicBezTo>
                <a:cubicBezTo>
                  <a:pt x="62" y="127"/>
                  <a:pt x="62" y="127"/>
                  <a:pt x="61" y="127"/>
                </a:cubicBezTo>
                <a:cubicBezTo>
                  <a:pt x="60" y="127"/>
                  <a:pt x="61" y="127"/>
                  <a:pt x="61" y="126"/>
                </a:cubicBezTo>
                <a:cubicBezTo>
                  <a:pt x="61" y="125"/>
                  <a:pt x="60" y="125"/>
                  <a:pt x="59" y="125"/>
                </a:cubicBezTo>
                <a:cubicBezTo>
                  <a:pt x="59" y="125"/>
                  <a:pt x="60" y="124"/>
                  <a:pt x="60" y="124"/>
                </a:cubicBezTo>
                <a:cubicBezTo>
                  <a:pt x="60" y="123"/>
                  <a:pt x="61" y="123"/>
                  <a:pt x="61" y="123"/>
                </a:cubicBezTo>
                <a:cubicBezTo>
                  <a:pt x="61" y="123"/>
                  <a:pt x="60" y="122"/>
                  <a:pt x="60" y="122"/>
                </a:cubicBezTo>
                <a:cubicBezTo>
                  <a:pt x="60" y="121"/>
                  <a:pt x="61" y="121"/>
                  <a:pt x="61" y="120"/>
                </a:cubicBezTo>
                <a:cubicBezTo>
                  <a:pt x="61" y="120"/>
                  <a:pt x="62" y="119"/>
                  <a:pt x="62" y="120"/>
                </a:cubicBezTo>
                <a:cubicBezTo>
                  <a:pt x="63" y="120"/>
                  <a:pt x="63" y="121"/>
                  <a:pt x="64" y="121"/>
                </a:cubicBezTo>
                <a:cubicBezTo>
                  <a:pt x="65" y="121"/>
                  <a:pt x="64" y="120"/>
                  <a:pt x="64" y="120"/>
                </a:cubicBezTo>
                <a:cubicBezTo>
                  <a:pt x="64" y="119"/>
                  <a:pt x="64" y="119"/>
                  <a:pt x="65" y="119"/>
                </a:cubicBezTo>
                <a:cubicBezTo>
                  <a:pt x="66" y="118"/>
                  <a:pt x="65" y="117"/>
                  <a:pt x="66" y="117"/>
                </a:cubicBezTo>
                <a:cubicBezTo>
                  <a:pt x="67" y="117"/>
                  <a:pt x="68" y="117"/>
                  <a:pt x="68" y="116"/>
                </a:cubicBezTo>
                <a:cubicBezTo>
                  <a:pt x="69" y="116"/>
                  <a:pt x="70" y="116"/>
                  <a:pt x="70" y="116"/>
                </a:cubicBezTo>
                <a:cubicBezTo>
                  <a:pt x="71" y="116"/>
                  <a:pt x="71" y="117"/>
                  <a:pt x="71" y="116"/>
                </a:cubicBezTo>
                <a:cubicBezTo>
                  <a:pt x="72" y="115"/>
                  <a:pt x="73" y="116"/>
                  <a:pt x="73" y="116"/>
                </a:cubicBezTo>
                <a:cubicBezTo>
                  <a:pt x="73" y="116"/>
                  <a:pt x="75" y="116"/>
                  <a:pt x="75" y="117"/>
                </a:cubicBezTo>
                <a:cubicBezTo>
                  <a:pt x="76" y="117"/>
                  <a:pt x="77" y="118"/>
                  <a:pt x="77" y="118"/>
                </a:cubicBezTo>
                <a:cubicBezTo>
                  <a:pt x="77" y="119"/>
                  <a:pt x="78" y="119"/>
                  <a:pt x="78" y="119"/>
                </a:cubicBezTo>
                <a:cubicBezTo>
                  <a:pt x="78" y="118"/>
                  <a:pt x="78" y="118"/>
                  <a:pt x="79" y="119"/>
                </a:cubicBezTo>
                <a:cubicBezTo>
                  <a:pt x="80" y="119"/>
                  <a:pt x="81" y="119"/>
                  <a:pt x="81" y="118"/>
                </a:cubicBezTo>
                <a:cubicBezTo>
                  <a:pt x="81" y="118"/>
                  <a:pt x="83" y="117"/>
                  <a:pt x="83" y="118"/>
                </a:cubicBezTo>
                <a:cubicBezTo>
                  <a:pt x="84" y="118"/>
                  <a:pt x="84" y="118"/>
                  <a:pt x="85" y="118"/>
                </a:cubicBezTo>
                <a:cubicBezTo>
                  <a:pt x="85" y="117"/>
                  <a:pt x="87" y="117"/>
                  <a:pt x="87" y="118"/>
                </a:cubicBezTo>
                <a:cubicBezTo>
                  <a:pt x="87" y="118"/>
                  <a:pt x="88" y="119"/>
                  <a:pt x="88" y="119"/>
                </a:cubicBezTo>
                <a:cubicBezTo>
                  <a:pt x="89" y="119"/>
                  <a:pt x="89" y="119"/>
                  <a:pt x="89" y="119"/>
                </a:cubicBezTo>
                <a:cubicBezTo>
                  <a:pt x="90" y="119"/>
                  <a:pt x="90" y="118"/>
                  <a:pt x="90" y="118"/>
                </a:cubicBezTo>
                <a:cubicBezTo>
                  <a:pt x="91" y="118"/>
                  <a:pt x="91" y="119"/>
                  <a:pt x="92" y="119"/>
                </a:cubicBezTo>
                <a:cubicBezTo>
                  <a:pt x="93" y="119"/>
                  <a:pt x="93" y="119"/>
                  <a:pt x="93" y="118"/>
                </a:cubicBezTo>
                <a:cubicBezTo>
                  <a:pt x="93" y="117"/>
                  <a:pt x="93" y="117"/>
                  <a:pt x="93" y="117"/>
                </a:cubicBezTo>
                <a:cubicBezTo>
                  <a:pt x="92" y="117"/>
                  <a:pt x="92" y="116"/>
                  <a:pt x="91" y="116"/>
                </a:cubicBezTo>
                <a:cubicBezTo>
                  <a:pt x="90" y="116"/>
                  <a:pt x="90" y="115"/>
                  <a:pt x="90" y="115"/>
                </a:cubicBezTo>
                <a:cubicBezTo>
                  <a:pt x="91" y="115"/>
                  <a:pt x="92" y="114"/>
                  <a:pt x="92" y="114"/>
                </a:cubicBezTo>
                <a:cubicBezTo>
                  <a:pt x="92" y="113"/>
                  <a:pt x="91" y="112"/>
                  <a:pt x="92" y="112"/>
                </a:cubicBezTo>
                <a:cubicBezTo>
                  <a:pt x="93" y="112"/>
                  <a:pt x="95" y="112"/>
                  <a:pt x="95" y="112"/>
                </a:cubicBezTo>
                <a:cubicBezTo>
                  <a:pt x="94" y="111"/>
                  <a:pt x="93" y="111"/>
                  <a:pt x="93" y="111"/>
                </a:cubicBezTo>
                <a:cubicBezTo>
                  <a:pt x="92" y="110"/>
                  <a:pt x="92" y="109"/>
                  <a:pt x="92" y="109"/>
                </a:cubicBezTo>
                <a:cubicBezTo>
                  <a:pt x="93" y="109"/>
                  <a:pt x="94" y="109"/>
                  <a:pt x="94" y="109"/>
                </a:cubicBezTo>
                <a:cubicBezTo>
                  <a:pt x="95" y="109"/>
                  <a:pt x="96" y="109"/>
                  <a:pt x="97" y="108"/>
                </a:cubicBezTo>
                <a:cubicBezTo>
                  <a:pt x="98" y="108"/>
                  <a:pt x="99" y="108"/>
                  <a:pt x="100" y="108"/>
                </a:cubicBezTo>
                <a:cubicBezTo>
                  <a:pt x="101" y="108"/>
                  <a:pt x="102" y="107"/>
                  <a:pt x="103" y="107"/>
                </a:cubicBezTo>
                <a:cubicBezTo>
                  <a:pt x="103" y="107"/>
                  <a:pt x="105" y="107"/>
                  <a:pt x="106" y="107"/>
                </a:cubicBezTo>
                <a:cubicBezTo>
                  <a:pt x="106" y="106"/>
                  <a:pt x="109" y="106"/>
                  <a:pt x="109" y="105"/>
                </a:cubicBezTo>
                <a:cubicBezTo>
                  <a:pt x="109" y="105"/>
                  <a:pt x="111" y="105"/>
                  <a:pt x="112" y="105"/>
                </a:cubicBezTo>
                <a:cubicBezTo>
                  <a:pt x="112" y="105"/>
                  <a:pt x="113" y="105"/>
                  <a:pt x="113" y="105"/>
                </a:cubicBezTo>
                <a:cubicBezTo>
                  <a:pt x="114" y="105"/>
                  <a:pt x="115" y="105"/>
                  <a:pt x="115" y="106"/>
                </a:cubicBezTo>
                <a:cubicBezTo>
                  <a:pt x="115" y="106"/>
                  <a:pt x="115" y="107"/>
                  <a:pt x="115" y="107"/>
                </a:cubicBezTo>
                <a:cubicBezTo>
                  <a:pt x="115" y="108"/>
                  <a:pt x="115" y="108"/>
                  <a:pt x="115" y="108"/>
                </a:cubicBezTo>
                <a:cubicBezTo>
                  <a:pt x="115" y="109"/>
                  <a:pt x="117" y="109"/>
                  <a:pt x="117" y="108"/>
                </a:cubicBezTo>
                <a:cubicBezTo>
                  <a:pt x="117" y="108"/>
                  <a:pt x="118" y="108"/>
                  <a:pt x="118" y="109"/>
                </a:cubicBezTo>
                <a:cubicBezTo>
                  <a:pt x="118" y="109"/>
                  <a:pt x="118" y="109"/>
                  <a:pt x="118" y="109"/>
                </a:cubicBezTo>
                <a:cubicBezTo>
                  <a:pt x="118" y="108"/>
                  <a:pt x="119" y="109"/>
                  <a:pt x="119" y="109"/>
                </a:cubicBezTo>
                <a:cubicBezTo>
                  <a:pt x="120" y="109"/>
                  <a:pt x="121" y="109"/>
                  <a:pt x="121" y="109"/>
                </a:cubicBezTo>
                <a:cubicBezTo>
                  <a:pt x="121" y="110"/>
                  <a:pt x="119" y="110"/>
                  <a:pt x="120" y="110"/>
                </a:cubicBezTo>
                <a:cubicBezTo>
                  <a:pt x="120" y="111"/>
                  <a:pt x="121" y="110"/>
                  <a:pt x="122" y="110"/>
                </a:cubicBezTo>
                <a:cubicBezTo>
                  <a:pt x="122" y="110"/>
                  <a:pt x="123" y="109"/>
                  <a:pt x="124" y="109"/>
                </a:cubicBezTo>
                <a:cubicBezTo>
                  <a:pt x="125" y="109"/>
                  <a:pt x="125" y="108"/>
                  <a:pt x="126" y="108"/>
                </a:cubicBezTo>
                <a:cubicBezTo>
                  <a:pt x="127" y="108"/>
                  <a:pt x="128" y="108"/>
                  <a:pt x="127" y="108"/>
                </a:cubicBezTo>
                <a:cubicBezTo>
                  <a:pt x="127" y="109"/>
                  <a:pt x="127" y="109"/>
                  <a:pt x="128" y="110"/>
                </a:cubicBezTo>
                <a:cubicBezTo>
                  <a:pt x="130" y="110"/>
                  <a:pt x="131" y="113"/>
                  <a:pt x="132" y="115"/>
                </a:cubicBezTo>
                <a:cubicBezTo>
                  <a:pt x="133" y="116"/>
                  <a:pt x="134" y="119"/>
                  <a:pt x="134" y="119"/>
                </a:cubicBezTo>
                <a:cubicBezTo>
                  <a:pt x="135" y="119"/>
                  <a:pt x="135" y="117"/>
                  <a:pt x="136" y="117"/>
                </a:cubicBezTo>
                <a:cubicBezTo>
                  <a:pt x="136" y="117"/>
                  <a:pt x="137" y="118"/>
                  <a:pt x="137" y="118"/>
                </a:cubicBezTo>
                <a:cubicBezTo>
                  <a:pt x="138" y="119"/>
                  <a:pt x="139" y="119"/>
                  <a:pt x="140" y="119"/>
                </a:cubicBezTo>
                <a:cubicBezTo>
                  <a:pt x="140" y="119"/>
                  <a:pt x="141" y="118"/>
                  <a:pt x="142" y="118"/>
                </a:cubicBezTo>
                <a:cubicBezTo>
                  <a:pt x="142" y="118"/>
                  <a:pt x="143" y="118"/>
                  <a:pt x="143" y="119"/>
                </a:cubicBezTo>
                <a:cubicBezTo>
                  <a:pt x="144" y="120"/>
                  <a:pt x="144" y="120"/>
                  <a:pt x="145" y="120"/>
                </a:cubicBezTo>
                <a:cubicBezTo>
                  <a:pt x="145" y="120"/>
                  <a:pt x="145" y="121"/>
                  <a:pt x="145" y="121"/>
                </a:cubicBezTo>
                <a:cubicBezTo>
                  <a:pt x="145" y="122"/>
                  <a:pt x="146" y="122"/>
                  <a:pt x="146" y="122"/>
                </a:cubicBezTo>
                <a:cubicBezTo>
                  <a:pt x="147" y="122"/>
                  <a:pt x="148" y="122"/>
                  <a:pt x="148" y="122"/>
                </a:cubicBezTo>
                <a:cubicBezTo>
                  <a:pt x="148" y="122"/>
                  <a:pt x="149" y="121"/>
                  <a:pt x="149" y="122"/>
                </a:cubicBezTo>
                <a:cubicBezTo>
                  <a:pt x="149" y="122"/>
                  <a:pt x="149" y="123"/>
                  <a:pt x="150" y="123"/>
                </a:cubicBezTo>
                <a:cubicBezTo>
                  <a:pt x="150" y="123"/>
                  <a:pt x="151" y="123"/>
                  <a:pt x="151" y="123"/>
                </a:cubicBezTo>
                <a:cubicBezTo>
                  <a:pt x="151" y="123"/>
                  <a:pt x="152" y="123"/>
                  <a:pt x="153" y="122"/>
                </a:cubicBezTo>
                <a:cubicBezTo>
                  <a:pt x="153" y="122"/>
                  <a:pt x="154" y="122"/>
                  <a:pt x="155" y="122"/>
                </a:cubicBezTo>
                <a:cubicBezTo>
                  <a:pt x="155" y="121"/>
                  <a:pt x="156" y="121"/>
                  <a:pt x="156" y="121"/>
                </a:cubicBezTo>
                <a:cubicBezTo>
                  <a:pt x="157" y="120"/>
                  <a:pt x="157" y="120"/>
                  <a:pt x="158" y="120"/>
                </a:cubicBezTo>
                <a:cubicBezTo>
                  <a:pt x="158" y="119"/>
                  <a:pt x="159" y="119"/>
                  <a:pt x="159" y="119"/>
                </a:cubicBezTo>
                <a:cubicBezTo>
                  <a:pt x="159" y="119"/>
                  <a:pt x="160" y="119"/>
                  <a:pt x="161" y="119"/>
                </a:cubicBezTo>
                <a:cubicBezTo>
                  <a:pt x="161" y="119"/>
                  <a:pt x="163" y="119"/>
                  <a:pt x="164" y="119"/>
                </a:cubicBezTo>
                <a:cubicBezTo>
                  <a:pt x="164" y="119"/>
                  <a:pt x="164" y="120"/>
                  <a:pt x="165" y="120"/>
                </a:cubicBezTo>
                <a:cubicBezTo>
                  <a:pt x="165" y="120"/>
                  <a:pt x="166" y="121"/>
                  <a:pt x="166" y="121"/>
                </a:cubicBezTo>
                <a:cubicBezTo>
                  <a:pt x="167" y="121"/>
                  <a:pt x="167" y="121"/>
                  <a:pt x="168" y="121"/>
                </a:cubicBezTo>
                <a:cubicBezTo>
                  <a:pt x="169" y="121"/>
                  <a:pt x="169" y="122"/>
                  <a:pt x="170" y="121"/>
                </a:cubicBezTo>
                <a:cubicBezTo>
                  <a:pt x="170" y="121"/>
                  <a:pt x="171" y="121"/>
                  <a:pt x="172" y="121"/>
                </a:cubicBezTo>
                <a:cubicBezTo>
                  <a:pt x="172" y="120"/>
                  <a:pt x="172" y="120"/>
                  <a:pt x="172" y="119"/>
                </a:cubicBezTo>
                <a:cubicBezTo>
                  <a:pt x="171" y="119"/>
                  <a:pt x="171" y="118"/>
                  <a:pt x="171" y="117"/>
                </a:cubicBezTo>
                <a:cubicBezTo>
                  <a:pt x="171" y="117"/>
                  <a:pt x="172" y="117"/>
                  <a:pt x="172" y="116"/>
                </a:cubicBezTo>
                <a:cubicBezTo>
                  <a:pt x="172" y="116"/>
                  <a:pt x="173" y="116"/>
                  <a:pt x="173" y="116"/>
                </a:cubicBezTo>
                <a:cubicBezTo>
                  <a:pt x="173" y="115"/>
                  <a:pt x="173" y="115"/>
                  <a:pt x="174" y="115"/>
                </a:cubicBezTo>
                <a:cubicBezTo>
                  <a:pt x="174" y="115"/>
                  <a:pt x="175" y="115"/>
                  <a:pt x="175" y="115"/>
                </a:cubicBezTo>
                <a:cubicBezTo>
                  <a:pt x="176" y="116"/>
                  <a:pt x="176" y="116"/>
                  <a:pt x="177" y="116"/>
                </a:cubicBezTo>
                <a:cubicBezTo>
                  <a:pt x="177" y="116"/>
                  <a:pt x="178" y="116"/>
                  <a:pt x="178" y="116"/>
                </a:cubicBezTo>
                <a:cubicBezTo>
                  <a:pt x="179" y="117"/>
                  <a:pt x="180" y="117"/>
                  <a:pt x="180" y="117"/>
                </a:cubicBezTo>
                <a:cubicBezTo>
                  <a:pt x="181" y="117"/>
                  <a:pt x="180" y="119"/>
                  <a:pt x="181" y="119"/>
                </a:cubicBezTo>
                <a:cubicBezTo>
                  <a:pt x="181" y="119"/>
                  <a:pt x="182" y="120"/>
                  <a:pt x="182" y="120"/>
                </a:cubicBezTo>
                <a:cubicBezTo>
                  <a:pt x="182" y="120"/>
                  <a:pt x="184" y="121"/>
                  <a:pt x="184" y="121"/>
                </a:cubicBezTo>
                <a:cubicBezTo>
                  <a:pt x="185" y="121"/>
                  <a:pt x="185" y="120"/>
                  <a:pt x="186" y="120"/>
                </a:cubicBezTo>
                <a:cubicBezTo>
                  <a:pt x="186" y="120"/>
                  <a:pt x="187" y="120"/>
                  <a:pt x="188" y="120"/>
                </a:cubicBezTo>
                <a:cubicBezTo>
                  <a:pt x="188" y="120"/>
                  <a:pt x="190" y="120"/>
                  <a:pt x="190" y="120"/>
                </a:cubicBezTo>
                <a:cubicBezTo>
                  <a:pt x="190" y="120"/>
                  <a:pt x="191" y="120"/>
                  <a:pt x="191" y="120"/>
                </a:cubicBezTo>
                <a:cubicBezTo>
                  <a:pt x="192" y="121"/>
                  <a:pt x="193" y="121"/>
                  <a:pt x="193" y="121"/>
                </a:cubicBezTo>
                <a:cubicBezTo>
                  <a:pt x="193" y="122"/>
                  <a:pt x="194" y="122"/>
                  <a:pt x="194" y="123"/>
                </a:cubicBezTo>
                <a:cubicBezTo>
                  <a:pt x="195" y="123"/>
                  <a:pt x="197" y="123"/>
                  <a:pt x="197" y="123"/>
                </a:cubicBezTo>
                <a:cubicBezTo>
                  <a:pt x="198" y="123"/>
                  <a:pt x="200" y="123"/>
                  <a:pt x="200" y="123"/>
                </a:cubicBezTo>
                <a:cubicBezTo>
                  <a:pt x="200" y="123"/>
                  <a:pt x="203" y="123"/>
                  <a:pt x="203" y="122"/>
                </a:cubicBezTo>
                <a:cubicBezTo>
                  <a:pt x="203" y="122"/>
                  <a:pt x="205" y="122"/>
                  <a:pt x="205" y="122"/>
                </a:cubicBezTo>
                <a:cubicBezTo>
                  <a:pt x="205" y="121"/>
                  <a:pt x="206" y="121"/>
                  <a:pt x="207" y="121"/>
                </a:cubicBezTo>
                <a:cubicBezTo>
                  <a:pt x="207" y="120"/>
                  <a:pt x="209" y="120"/>
                  <a:pt x="209" y="121"/>
                </a:cubicBezTo>
                <a:cubicBezTo>
                  <a:pt x="209" y="121"/>
                  <a:pt x="211" y="121"/>
                  <a:pt x="211" y="121"/>
                </a:cubicBezTo>
                <a:cubicBezTo>
                  <a:pt x="212" y="121"/>
                  <a:pt x="213" y="121"/>
                  <a:pt x="213" y="122"/>
                </a:cubicBezTo>
                <a:cubicBezTo>
                  <a:pt x="213" y="122"/>
                  <a:pt x="215" y="122"/>
                  <a:pt x="215" y="122"/>
                </a:cubicBezTo>
                <a:cubicBezTo>
                  <a:pt x="216" y="122"/>
                  <a:pt x="217" y="121"/>
                  <a:pt x="218" y="121"/>
                </a:cubicBezTo>
                <a:cubicBezTo>
                  <a:pt x="218" y="121"/>
                  <a:pt x="219" y="121"/>
                  <a:pt x="219" y="120"/>
                </a:cubicBezTo>
                <a:cubicBezTo>
                  <a:pt x="218" y="120"/>
                  <a:pt x="219" y="118"/>
                  <a:pt x="220" y="118"/>
                </a:cubicBezTo>
                <a:cubicBezTo>
                  <a:pt x="220" y="117"/>
                  <a:pt x="221" y="116"/>
                  <a:pt x="221" y="116"/>
                </a:cubicBezTo>
                <a:cubicBezTo>
                  <a:pt x="221" y="116"/>
                  <a:pt x="222" y="115"/>
                  <a:pt x="222" y="115"/>
                </a:cubicBezTo>
                <a:cubicBezTo>
                  <a:pt x="222" y="114"/>
                  <a:pt x="222" y="113"/>
                  <a:pt x="221" y="113"/>
                </a:cubicBezTo>
                <a:cubicBezTo>
                  <a:pt x="221" y="113"/>
                  <a:pt x="220" y="113"/>
                  <a:pt x="221" y="112"/>
                </a:cubicBezTo>
                <a:cubicBezTo>
                  <a:pt x="222" y="111"/>
                  <a:pt x="224" y="111"/>
                  <a:pt x="224" y="111"/>
                </a:cubicBezTo>
                <a:cubicBezTo>
                  <a:pt x="224" y="111"/>
                  <a:pt x="226" y="110"/>
                  <a:pt x="227" y="111"/>
                </a:cubicBezTo>
                <a:cubicBezTo>
                  <a:pt x="228" y="111"/>
                  <a:pt x="229" y="111"/>
                  <a:pt x="230" y="111"/>
                </a:cubicBezTo>
                <a:cubicBezTo>
                  <a:pt x="231" y="112"/>
                  <a:pt x="232" y="111"/>
                  <a:pt x="232" y="112"/>
                </a:cubicBezTo>
                <a:cubicBezTo>
                  <a:pt x="233" y="112"/>
                  <a:pt x="234" y="113"/>
                  <a:pt x="234" y="114"/>
                </a:cubicBezTo>
                <a:cubicBezTo>
                  <a:pt x="234" y="114"/>
                  <a:pt x="234" y="114"/>
                  <a:pt x="235" y="116"/>
                </a:cubicBezTo>
                <a:cubicBezTo>
                  <a:pt x="235" y="117"/>
                  <a:pt x="236" y="117"/>
                  <a:pt x="236" y="118"/>
                </a:cubicBezTo>
                <a:cubicBezTo>
                  <a:pt x="236" y="119"/>
                  <a:pt x="237" y="120"/>
                  <a:pt x="237" y="121"/>
                </a:cubicBezTo>
                <a:cubicBezTo>
                  <a:pt x="237" y="121"/>
                  <a:pt x="237" y="122"/>
                  <a:pt x="238" y="122"/>
                </a:cubicBezTo>
                <a:cubicBezTo>
                  <a:pt x="239" y="122"/>
                  <a:pt x="240" y="123"/>
                  <a:pt x="240" y="123"/>
                </a:cubicBezTo>
                <a:cubicBezTo>
                  <a:pt x="240" y="123"/>
                  <a:pt x="242" y="123"/>
                  <a:pt x="242" y="124"/>
                </a:cubicBezTo>
                <a:cubicBezTo>
                  <a:pt x="243" y="124"/>
                  <a:pt x="244" y="124"/>
                  <a:pt x="244" y="125"/>
                </a:cubicBezTo>
                <a:cubicBezTo>
                  <a:pt x="244" y="126"/>
                  <a:pt x="245" y="126"/>
                  <a:pt x="244" y="127"/>
                </a:cubicBezTo>
                <a:cubicBezTo>
                  <a:pt x="244" y="127"/>
                  <a:pt x="246" y="128"/>
                  <a:pt x="247" y="128"/>
                </a:cubicBezTo>
                <a:cubicBezTo>
                  <a:pt x="248" y="127"/>
                  <a:pt x="248" y="128"/>
                  <a:pt x="249" y="127"/>
                </a:cubicBezTo>
                <a:cubicBezTo>
                  <a:pt x="249" y="126"/>
                  <a:pt x="250" y="127"/>
                  <a:pt x="251" y="126"/>
                </a:cubicBezTo>
                <a:cubicBezTo>
                  <a:pt x="251" y="126"/>
                  <a:pt x="253" y="126"/>
                  <a:pt x="253" y="127"/>
                </a:cubicBezTo>
                <a:cubicBezTo>
                  <a:pt x="252" y="128"/>
                  <a:pt x="253" y="128"/>
                  <a:pt x="253" y="129"/>
                </a:cubicBezTo>
                <a:cubicBezTo>
                  <a:pt x="252" y="129"/>
                  <a:pt x="252" y="131"/>
                  <a:pt x="251" y="131"/>
                </a:cubicBezTo>
                <a:cubicBezTo>
                  <a:pt x="251" y="132"/>
                  <a:pt x="250" y="132"/>
                  <a:pt x="250" y="133"/>
                </a:cubicBezTo>
                <a:cubicBezTo>
                  <a:pt x="250" y="134"/>
                  <a:pt x="249" y="134"/>
                  <a:pt x="249" y="135"/>
                </a:cubicBezTo>
                <a:cubicBezTo>
                  <a:pt x="249" y="135"/>
                  <a:pt x="248" y="135"/>
                  <a:pt x="247" y="135"/>
                </a:cubicBezTo>
                <a:cubicBezTo>
                  <a:pt x="246" y="134"/>
                  <a:pt x="246" y="135"/>
                  <a:pt x="245" y="135"/>
                </a:cubicBezTo>
                <a:cubicBezTo>
                  <a:pt x="245" y="135"/>
                  <a:pt x="245" y="137"/>
                  <a:pt x="245" y="137"/>
                </a:cubicBezTo>
                <a:cubicBezTo>
                  <a:pt x="245" y="137"/>
                  <a:pt x="245" y="138"/>
                  <a:pt x="245" y="139"/>
                </a:cubicBezTo>
                <a:cubicBezTo>
                  <a:pt x="245" y="139"/>
                  <a:pt x="245" y="140"/>
                  <a:pt x="245" y="141"/>
                </a:cubicBezTo>
                <a:cubicBezTo>
                  <a:pt x="246" y="140"/>
                  <a:pt x="247" y="140"/>
                  <a:pt x="247" y="140"/>
                </a:cubicBezTo>
                <a:cubicBezTo>
                  <a:pt x="248" y="140"/>
                  <a:pt x="249" y="141"/>
                  <a:pt x="250" y="141"/>
                </a:cubicBezTo>
                <a:cubicBezTo>
                  <a:pt x="251" y="141"/>
                  <a:pt x="255" y="139"/>
                  <a:pt x="255" y="138"/>
                </a:cubicBezTo>
                <a:cubicBezTo>
                  <a:pt x="255" y="138"/>
                  <a:pt x="257" y="135"/>
                  <a:pt x="258" y="134"/>
                </a:cubicBezTo>
                <a:cubicBezTo>
                  <a:pt x="259" y="133"/>
                  <a:pt x="261" y="131"/>
                  <a:pt x="262" y="130"/>
                </a:cubicBezTo>
                <a:cubicBezTo>
                  <a:pt x="262" y="129"/>
                  <a:pt x="264" y="127"/>
                  <a:pt x="264" y="127"/>
                </a:cubicBezTo>
                <a:cubicBezTo>
                  <a:pt x="264" y="126"/>
                  <a:pt x="265" y="126"/>
                  <a:pt x="265" y="124"/>
                </a:cubicBezTo>
                <a:cubicBezTo>
                  <a:pt x="266" y="123"/>
                  <a:pt x="266" y="119"/>
                  <a:pt x="266" y="119"/>
                </a:cubicBezTo>
                <a:cubicBezTo>
                  <a:pt x="266" y="118"/>
                  <a:pt x="266" y="118"/>
                  <a:pt x="267" y="117"/>
                </a:cubicBezTo>
                <a:cubicBezTo>
                  <a:pt x="267" y="117"/>
                  <a:pt x="267" y="116"/>
                  <a:pt x="267" y="116"/>
                </a:cubicBezTo>
                <a:cubicBezTo>
                  <a:pt x="268" y="115"/>
                  <a:pt x="268" y="115"/>
                  <a:pt x="268" y="114"/>
                </a:cubicBezTo>
                <a:cubicBezTo>
                  <a:pt x="268" y="114"/>
                  <a:pt x="268" y="113"/>
                  <a:pt x="268" y="113"/>
                </a:cubicBezTo>
                <a:cubicBezTo>
                  <a:pt x="268" y="112"/>
                  <a:pt x="268" y="112"/>
                  <a:pt x="268" y="112"/>
                </a:cubicBezTo>
                <a:cubicBezTo>
                  <a:pt x="268" y="112"/>
                  <a:pt x="268" y="111"/>
                  <a:pt x="267" y="111"/>
                </a:cubicBezTo>
                <a:cubicBezTo>
                  <a:pt x="267" y="111"/>
                  <a:pt x="266" y="110"/>
                  <a:pt x="266" y="110"/>
                </a:cubicBezTo>
                <a:cubicBezTo>
                  <a:pt x="266" y="109"/>
                  <a:pt x="265" y="108"/>
                  <a:pt x="264" y="108"/>
                </a:cubicBezTo>
                <a:cubicBezTo>
                  <a:pt x="263" y="109"/>
                  <a:pt x="262" y="108"/>
                  <a:pt x="262" y="109"/>
                </a:cubicBezTo>
                <a:cubicBezTo>
                  <a:pt x="262" y="109"/>
                  <a:pt x="262" y="109"/>
                  <a:pt x="262" y="109"/>
                </a:cubicBezTo>
                <a:cubicBezTo>
                  <a:pt x="261" y="109"/>
                  <a:pt x="261" y="109"/>
                  <a:pt x="261" y="110"/>
                </a:cubicBezTo>
                <a:cubicBezTo>
                  <a:pt x="260" y="111"/>
                  <a:pt x="259" y="111"/>
                  <a:pt x="260" y="110"/>
                </a:cubicBezTo>
                <a:cubicBezTo>
                  <a:pt x="260" y="110"/>
                  <a:pt x="259" y="110"/>
                  <a:pt x="259" y="109"/>
                </a:cubicBezTo>
                <a:cubicBezTo>
                  <a:pt x="260" y="108"/>
                  <a:pt x="260" y="108"/>
                  <a:pt x="259" y="108"/>
                </a:cubicBezTo>
                <a:cubicBezTo>
                  <a:pt x="259" y="108"/>
                  <a:pt x="259" y="109"/>
                  <a:pt x="258" y="110"/>
                </a:cubicBezTo>
                <a:cubicBezTo>
                  <a:pt x="257" y="110"/>
                  <a:pt x="258" y="108"/>
                  <a:pt x="258" y="107"/>
                </a:cubicBezTo>
                <a:cubicBezTo>
                  <a:pt x="258" y="107"/>
                  <a:pt x="257" y="107"/>
                  <a:pt x="255" y="107"/>
                </a:cubicBezTo>
                <a:cubicBezTo>
                  <a:pt x="254" y="107"/>
                  <a:pt x="254" y="106"/>
                  <a:pt x="255" y="106"/>
                </a:cubicBezTo>
                <a:cubicBezTo>
                  <a:pt x="256" y="105"/>
                  <a:pt x="256" y="104"/>
                  <a:pt x="257" y="104"/>
                </a:cubicBezTo>
                <a:cubicBezTo>
                  <a:pt x="257" y="104"/>
                  <a:pt x="259" y="103"/>
                  <a:pt x="260" y="103"/>
                </a:cubicBezTo>
                <a:cubicBezTo>
                  <a:pt x="260" y="102"/>
                  <a:pt x="261" y="102"/>
                  <a:pt x="261" y="101"/>
                </a:cubicBezTo>
                <a:cubicBezTo>
                  <a:pt x="261" y="100"/>
                  <a:pt x="263" y="100"/>
                  <a:pt x="264" y="99"/>
                </a:cubicBezTo>
                <a:cubicBezTo>
                  <a:pt x="265" y="97"/>
                  <a:pt x="266" y="97"/>
                  <a:pt x="266" y="96"/>
                </a:cubicBezTo>
                <a:cubicBezTo>
                  <a:pt x="267" y="95"/>
                  <a:pt x="269" y="95"/>
                  <a:pt x="269" y="94"/>
                </a:cubicBezTo>
                <a:cubicBezTo>
                  <a:pt x="269" y="94"/>
                  <a:pt x="271" y="92"/>
                  <a:pt x="273" y="92"/>
                </a:cubicBezTo>
                <a:cubicBezTo>
                  <a:pt x="275" y="92"/>
                  <a:pt x="277" y="92"/>
                  <a:pt x="278" y="92"/>
                </a:cubicBezTo>
                <a:cubicBezTo>
                  <a:pt x="278" y="93"/>
                  <a:pt x="279" y="93"/>
                  <a:pt x="279" y="92"/>
                </a:cubicBezTo>
                <a:cubicBezTo>
                  <a:pt x="279" y="92"/>
                  <a:pt x="280" y="92"/>
                  <a:pt x="281" y="92"/>
                </a:cubicBezTo>
                <a:cubicBezTo>
                  <a:pt x="282" y="93"/>
                  <a:pt x="282" y="92"/>
                  <a:pt x="283" y="92"/>
                </a:cubicBezTo>
                <a:cubicBezTo>
                  <a:pt x="284" y="92"/>
                  <a:pt x="285" y="92"/>
                  <a:pt x="285" y="92"/>
                </a:cubicBezTo>
                <a:cubicBezTo>
                  <a:pt x="285" y="91"/>
                  <a:pt x="288" y="91"/>
                  <a:pt x="288" y="91"/>
                </a:cubicBezTo>
                <a:cubicBezTo>
                  <a:pt x="289" y="92"/>
                  <a:pt x="289" y="92"/>
                  <a:pt x="290" y="92"/>
                </a:cubicBezTo>
                <a:cubicBezTo>
                  <a:pt x="291" y="91"/>
                  <a:pt x="291" y="92"/>
                  <a:pt x="291" y="92"/>
                </a:cubicBezTo>
                <a:cubicBezTo>
                  <a:pt x="292" y="92"/>
                  <a:pt x="292" y="93"/>
                  <a:pt x="291" y="93"/>
                </a:cubicBezTo>
                <a:cubicBezTo>
                  <a:pt x="290" y="93"/>
                  <a:pt x="289" y="93"/>
                  <a:pt x="290" y="94"/>
                </a:cubicBezTo>
                <a:cubicBezTo>
                  <a:pt x="291" y="94"/>
                  <a:pt x="292" y="93"/>
                  <a:pt x="292" y="93"/>
                </a:cubicBezTo>
                <a:cubicBezTo>
                  <a:pt x="293" y="94"/>
                  <a:pt x="294" y="94"/>
                  <a:pt x="295" y="93"/>
                </a:cubicBezTo>
                <a:cubicBezTo>
                  <a:pt x="296" y="93"/>
                  <a:pt x="296" y="94"/>
                  <a:pt x="296" y="93"/>
                </a:cubicBezTo>
                <a:cubicBezTo>
                  <a:pt x="297" y="93"/>
                  <a:pt x="298" y="92"/>
                  <a:pt x="299" y="92"/>
                </a:cubicBezTo>
                <a:cubicBezTo>
                  <a:pt x="299" y="93"/>
                  <a:pt x="299" y="92"/>
                  <a:pt x="298" y="92"/>
                </a:cubicBezTo>
                <a:cubicBezTo>
                  <a:pt x="297" y="92"/>
                  <a:pt x="297" y="91"/>
                  <a:pt x="298" y="90"/>
                </a:cubicBezTo>
                <a:cubicBezTo>
                  <a:pt x="298" y="89"/>
                  <a:pt x="300" y="88"/>
                  <a:pt x="301" y="87"/>
                </a:cubicBezTo>
                <a:cubicBezTo>
                  <a:pt x="302" y="86"/>
                  <a:pt x="302" y="87"/>
                  <a:pt x="302" y="86"/>
                </a:cubicBezTo>
                <a:cubicBezTo>
                  <a:pt x="302" y="86"/>
                  <a:pt x="303" y="84"/>
                  <a:pt x="304" y="84"/>
                </a:cubicBezTo>
                <a:cubicBezTo>
                  <a:pt x="304" y="84"/>
                  <a:pt x="306" y="84"/>
                  <a:pt x="307" y="84"/>
                </a:cubicBezTo>
                <a:cubicBezTo>
                  <a:pt x="308" y="83"/>
                  <a:pt x="308" y="84"/>
                  <a:pt x="309" y="84"/>
                </a:cubicBezTo>
                <a:cubicBezTo>
                  <a:pt x="309" y="85"/>
                  <a:pt x="310" y="83"/>
                  <a:pt x="310" y="84"/>
                </a:cubicBezTo>
                <a:cubicBezTo>
                  <a:pt x="311" y="84"/>
                  <a:pt x="310" y="85"/>
                  <a:pt x="309" y="86"/>
                </a:cubicBezTo>
                <a:cubicBezTo>
                  <a:pt x="309" y="87"/>
                  <a:pt x="310" y="86"/>
                  <a:pt x="310" y="87"/>
                </a:cubicBezTo>
                <a:cubicBezTo>
                  <a:pt x="311" y="87"/>
                  <a:pt x="310" y="87"/>
                  <a:pt x="310" y="88"/>
                </a:cubicBezTo>
                <a:cubicBezTo>
                  <a:pt x="310" y="88"/>
                  <a:pt x="311" y="88"/>
                  <a:pt x="313" y="86"/>
                </a:cubicBezTo>
                <a:cubicBezTo>
                  <a:pt x="314" y="85"/>
                  <a:pt x="315" y="85"/>
                  <a:pt x="316" y="85"/>
                </a:cubicBezTo>
                <a:cubicBezTo>
                  <a:pt x="317" y="85"/>
                  <a:pt x="317" y="84"/>
                  <a:pt x="317" y="83"/>
                </a:cubicBezTo>
                <a:cubicBezTo>
                  <a:pt x="317" y="81"/>
                  <a:pt x="320" y="81"/>
                  <a:pt x="320" y="81"/>
                </a:cubicBezTo>
                <a:cubicBezTo>
                  <a:pt x="321" y="82"/>
                  <a:pt x="321" y="82"/>
                  <a:pt x="320" y="82"/>
                </a:cubicBezTo>
                <a:cubicBezTo>
                  <a:pt x="320" y="81"/>
                  <a:pt x="319" y="82"/>
                  <a:pt x="319" y="83"/>
                </a:cubicBezTo>
                <a:cubicBezTo>
                  <a:pt x="319" y="84"/>
                  <a:pt x="318" y="85"/>
                  <a:pt x="318" y="85"/>
                </a:cubicBezTo>
                <a:cubicBezTo>
                  <a:pt x="319" y="86"/>
                  <a:pt x="318" y="86"/>
                  <a:pt x="318" y="86"/>
                </a:cubicBezTo>
                <a:cubicBezTo>
                  <a:pt x="318" y="87"/>
                  <a:pt x="318" y="87"/>
                  <a:pt x="317" y="87"/>
                </a:cubicBezTo>
                <a:cubicBezTo>
                  <a:pt x="316" y="87"/>
                  <a:pt x="314" y="88"/>
                  <a:pt x="314" y="89"/>
                </a:cubicBezTo>
                <a:cubicBezTo>
                  <a:pt x="314" y="89"/>
                  <a:pt x="313" y="89"/>
                  <a:pt x="312" y="91"/>
                </a:cubicBezTo>
                <a:cubicBezTo>
                  <a:pt x="312" y="92"/>
                  <a:pt x="310" y="92"/>
                  <a:pt x="308" y="94"/>
                </a:cubicBezTo>
                <a:cubicBezTo>
                  <a:pt x="307" y="96"/>
                  <a:pt x="305" y="96"/>
                  <a:pt x="305" y="97"/>
                </a:cubicBezTo>
                <a:cubicBezTo>
                  <a:pt x="305" y="97"/>
                  <a:pt x="303" y="97"/>
                  <a:pt x="303" y="97"/>
                </a:cubicBezTo>
                <a:cubicBezTo>
                  <a:pt x="302" y="97"/>
                  <a:pt x="303" y="99"/>
                  <a:pt x="302" y="100"/>
                </a:cubicBezTo>
                <a:cubicBezTo>
                  <a:pt x="301" y="101"/>
                  <a:pt x="300" y="103"/>
                  <a:pt x="300" y="105"/>
                </a:cubicBezTo>
                <a:cubicBezTo>
                  <a:pt x="300" y="107"/>
                  <a:pt x="300" y="112"/>
                  <a:pt x="301" y="113"/>
                </a:cubicBezTo>
                <a:cubicBezTo>
                  <a:pt x="302" y="114"/>
                  <a:pt x="301" y="116"/>
                  <a:pt x="302" y="117"/>
                </a:cubicBezTo>
                <a:cubicBezTo>
                  <a:pt x="302" y="117"/>
                  <a:pt x="302" y="118"/>
                  <a:pt x="302" y="118"/>
                </a:cubicBezTo>
                <a:cubicBezTo>
                  <a:pt x="303" y="119"/>
                  <a:pt x="304" y="117"/>
                  <a:pt x="305" y="116"/>
                </a:cubicBezTo>
                <a:cubicBezTo>
                  <a:pt x="305" y="116"/>
                  <a:pt x="305" y="116"/>
                  <a:pt x="306" y="115"/>
                </a:cubicBezTo>
                <a:cubicBezTo>
                  <a:pt x="306" y="115"/>
                  <a:pt x="306" y="113"/>
                  <a:pt x="306" y="113"/>
                </a:cubicBezTo>
                <a:cubicBezTo>
                  <a:pt x="306" y="113"/>
                  <a:pt x="307" y="112"/>
                  <a:pt x="308" y="112"/>
                </a:cubicBezTo>
                <a:cubicBezTo>
                  <a:pt x="308" y="112"/>
                  <a:pt x="309" y="112"/>
                  <a:pt x="309" y="112"/>
                </a:cubicBezTo>
                <a:cubicBezTo>
                  <a:pt x="310" y="111"/>
                  <a:pt x="309" y="110"/>
                  <a:pt x="309" y="110"/>
                </a:cubicBezTo>
                <a:cubicBezTo>
                  <a:pt x="309" y="109"/>
                  <a:pt x="311" y="108"/>
                  <a:pt x="311" y="108"/>
                </a:cubicBezTo>
                <a:cubicBezTo>
                  <a:pt x="312" y="107"/>
                  <a:pt x="313" y="108"/>
                  <a:pt x="314" y="107"/>
                </a:cubicBezTo>
                <a:cubicBezTo>
                  <a:pt x="315" y="106"/>
                  <a:pt x="314" y="105"/>
                  <a:pt x="314" y="105"/>
                </a:cubicBezTo>
                <a:cubicBezTo>
                  <a:pt x="313" y="105"/>
                  <a:pt x="314" y="103"/>
                  <a:pt x="315" y="102"/>
                </a:cubicBezTo>
                <a:cubicBezTo>
                  <a:pt x="316" y="102"/>
                  <a:pt x="316" y="103"/>
                  <a:pt x="317" y="102"/>
                </a:cubicBezTo>
                <a:cubicBezTo>
                  <a:pt x="317" y="102"/>
                  <a:pt x="316" y="101"/>
                  <a:pt x="316" y="101"/>
                </a:cubicBezTo>
                <a:cubicBezTo>
                  <a:pt x="315" y="101"/>
                  <a:pt x="315" y="99"/>
                  <a:pt x="316" y="98"/>
                </a:cubicBezTo>
                <a:cubicBezTo>
                  <a:pt x="317" y="98"/>
                  <a:pt x="317" y="97"/>
                  <a:pt x="316" y="97"/>
                </a:cubicBezTo>
                <a:cubicBezTo>
                  <a:pt x="315" y="97"/>
                  <a:pt x="315" y="97"/>
                  <a:pt x="315" y="97"/>
                </a:cubicBezTo>
                <a:cubicBezTo>
                  <a:pt x="314" y="97"/>
                  <a:pt x="314" y="96"/>
                  <a:pt x="315" y="95"/>
                </a:cubicBezTo>
                <a:cubicBezTo>
                  <a:pt x="315" y="94"/>
                  <a:pt x="316" y="94"/>
                  <a:pt x="316" y="93"/>
                </a:cubicBezTo>
                <a:cubicBezTo>
                  <a:pt x="317" y="92"/>
                  <a:pt x="318" y="91"/>
                  <a:pt x="318" y="90"/>
                </a:cubicBezTo>
                <a:cubicBezTo>
                  <a:pt x="318" y="90"/>
                  <a:pt x="320" y="90"/>
                  <a:pt x="320" y="90"/>
                </a:cubicBezTo>
                <a:cubicBezTo>
                  <a:pt x="320" y="90"/>
                  <a:pt x="320" y="91"/>
                  <a:pt x="321" y="91"/>
                </a:cubicBezTo>
                <a:cubicBezTo>
                  <a:pt x="321" y="90"/>
                  <a:pt x="322" y="88"/>
                  <a:pt x="323" y="88"/>
                </a:cubicBezTo>
                <a:cubicBezTo>
                  <a:pt x="324" y="88"/>
                  <a:pt x="323" y="90"/>
                  <a:pt x="324" y="90"/>
                </a:cubicBezTo>
                <a:cubicBezTo>
                  <a:pt x="324" y="91"/>
                  <a:pt x="324" y="90"/>
                  <a:pt x="326" y="89"/>
                </a:cubicBezTo>
                <a:cubicBezTo>
                  <a:pt x="327" y="88"/>
                  <a:pt x="330" y="88"/>
                  <a:pt x="331" y="89"/>
                </a:cubicBezTo>
                <a:cubicBezTo>
                  <a:pt x="332" y="89"/>
                  <a:pt x="332" y="90"/>
                  <a:pt x="333" y="90"/>
                </a:cubicBezTo>
                <a:cubicBezTo>
                  <a:pt x="334" y="90"/>
                  <a:pt x="333" y="89"/>
                  <a:pt x="334" y="89"/>
                </a:cubicBezTo>
                <a:cubicBezTo>
                  <a:pt x="334" y="89"/>
                  <a:pt x="336" y="88"/>
                  <a:pt x="337" y="87"/>
                </a:cubicBezTo>
                <a:cubicBezTo>
                  <a:pt x="338" y="86"/>
                  <a:pt x="338" y="87"/>
                  <a:pt x="338" y="86"/>
                </a:cubicBezTo>
                <a:cubicBezTo>
                  <a:pt x="339" y="85"/>
                  <a:pt x="339" y="86"/>
                  <a:pt x="339" y="85"/>
                </a:cubicBezTo>
                <a:cubicBezTo>
                  <a:pt x="340" y="85"/>
                  <a:pt x="341" y="84"/>
                  <a:pt x="343" y="84"/>
                </a:cubicBezTo>
                <a:cubicBezTo>
                  <a:pt x="345" y="83"/>
                  <a:pt x="348" y="82"/>
                  <a:pt x="348" y="81"/>
                </a:cubicBezTo>
                <a:cubicBezTo>
                  <a:pt x="348" y="81"/>
                  <a:pt x="349" y="81"/>
                  <a:pt x="349" y="81"/>
                </a:cubicBezTo>
                <a:cubicBezTo>
                  <a:pt x="349" y="82"/>
                  <a:pt x="350" y="81"/>
                  <a:pt x="351" y="82"/>
                </a:cubicBezTo>
                <a:cubicBezTo>
                  <a:pt x="352" y="82"/>
                  <a:pt x="352" y="82"/>
                  <a:pt x="353" y="81"/>
                </a:cubicBezTo>
                <a:cubicBezTo>
                  <a:pt x="354" y="81"/>
                  <a:pt x="353" y="80"/>
                  <a:pt x="353" y="80"/>
                </a:cubicBezTo>
                <a:cubicBezTo>
                  <a:pt x="353" y="79"/>
                  <a:pt x="351" y="78"/>
                  <a:pt x="352" y="78"/>
                </a:cubicBezTo>
                <a:cubicBezTo>
                  <a:pt x="352" y="77"/>
                  <a:pt x="351" y="75"/>
                  <a:pt x="350" y="75"/>
                </a:cubicBezTo>
                <a:cubicBezTo>
                  <a:pt x="350" y="76"/>
                  <a:pt x="349" y="75"/>
                  <a:pt x="349" y="75"/>
                </a:cubicBezTo>
                <a:cubicBezTo>
                  <a:pt x="349" y="74"/>
                  <a:pt x="349" y="74"/>
                  <a:pt x="348" y="74"/>
                </a:cubicBezTo>
                <a:cubicBezTo>
                  <a:pt x="348" y="74"/>
                  <a:pt x="347" y="74"/>
                  <a:pt x="346" y="74"/>
                </a:cubicBezTo>
                <a:cubicBezTo>
                  <a:pt x="346" y="73"/>
                  <a:pt x="348" y="73"/>
                  <a:pt x="349" y="73"/>
                </a:cubicBezTo>
                <a:cubicBezTo>
                  <a:pt x="349" y="73"/>
                  <a:pt x="349" y="74"/>
                  <a:pt x="350" y="74"/>
                </a:cubicBezTo>
                <a:cubicBezTo>
                  <a:pt x="350" y="74"/>
                  <a:pt x="352" y="74"/>
                  <a:pt x="352" y="74"/>
                </a:cubicBezTo>
                <a:cubicBezTo>
                  <a:pt x="353" y="74"/>
                  <a:pt x="355" y="73"/>
                  <a:pt x="355" y="72"/>
                </a:cubicBezTo>
                <a:cubicBezTo>
                  <a:pt x="355" y="72"/>
                  <a:pt x="355" y="72"/>
                  <a:pt x="356" y="71"/>
                </a:cubicBezTo>
                <a:cubicBezTo>
                  <a:pt x="356" y="71"/>
                  <a:pt x="356" y="70"/>
                  <a:pt x="355" y="70"/>
                </a:cubicBezTo>
                <a:cubicBezTo>
                  <a:pt x="355" y="70"/>
                  <a:pt x="355" y="69"/>
                  <a:pt x="356" y="69"/>
                </a:cubicBezTo>
                <a:cubicBezTo>
                  <a:pt x="356" y="69"/>
                  <a:pt x="356" y="68"/>
                  <a:pt x="356" y="68"/>
                </a:cubicBezTo>
                <a:cubicBezTo>
                  <a:pt x="357" y="68"/>
                  <a:pt x="357" y="68"/>
                  <a:pt x="358" y="68"/>
                </a:cubicBezTo>
                <a:cubicBezTo>
                  <a:pt x="358" y="68"/>
                  <a:pt x="358" y="69"/>
                  <a:pt x="357" y="69"/>
                </a:cubicBezTo>
                <a:cubicBezTo>
                  <a:pt x="357" y="70"/>
                  <a:pt x="358" y="70"/>
                  <a:pt x="358" y="71"/>
                </a:cubicBezTo>
                <a:cubicBezTo>
                  <a:pt x="358" y="71"/>
                  <a:pt x="360" y="71"/>
                  <a:pt x="360" y="71"/>
                </a:cubicBezTo>
                <a:cubicBezTo>
                  <a:pt x="361" y="70"/>
                  <a:pt x="364" y="71"/>
                  <a:pt x="364" y="72"/>
                </a:cubicBezTo>
                <a:cubicBezTo>
                  <a:pt x="364" y="73"/>
                  <a:pt x="364" y="73"/>
                  <a:pt x="365" y="74"/>
                </a:cubicBezTo>
                <a:cubicBezTo>
                  <a:pt x="366" y="74"/>
                  <a:pt x="367" y="74"/>
                  <a:pt x="368" y="75"/>
                </a:cubicBezTo>
                <a:cubicBezTo>
                  <a:pt x="368" y="75"/>
                  <a:pt x="368" y="75"/>
                  <a:pt x="369" y="75"/>
                </a:cubicBezTo>
                <a:cubicBezTo>
                  <a:pt x="369" y="75"/>
                  <a:pt x="370" y="76"/>
                  <a:pt x="370" y="75"/>
                </a:cubicBezTo>
                <a:cubicBezTo>
                  <a:pt x="370" y="75"/>
                  <a:pt x="371" y="76"/>
                  <a:pt x="371" y="75"/>
                </a:cubicBezTo>
                <a:cubicBezTo>
                  <a:pt x="372" y="75"/>
                  <a:pt x="370" y="74"/>
                  <a:pt x="370" y="74"/>
                </a:cubicBezTo>
                <a:cubicBezTo>
                  <a:pt x="371" y="73"/>
                  <a:pt x="371" y="74"/>
                  <a:pt x="371" y="74"/>
                </a:cubicBezTo>
                <a:cubicBezTo>
                  <a:pt x="372" y="74"/>
                  <a:pt x="371" y="73"/>
                  <a:pt x="372" y="73"/>
                </a:cubicBezTo>
                <a:cubicBezTo>
                  <a:pt x="372" y="73"/>
                  <a:pt x="372" y="71"/>
                  <a:pt x="371" y="71"/>
                </a:cubicBezTo>
                <a:cubicBezTo>
                  <a:pt x="371" y="71"/>
                  <a:pt x="371" y="70"/>
                  <a:pt x="372" y="71"/>
                </a:cubicBezTo>
                <a:cubicBezTo>
                  <a:pt x="373" y="71"/>
                  <a:pt x="374" y="71"/>
                  <a:pt x="374" y="71"/>
                </a:cubicBezTo>
                <a:cubicBezTo>
                  <a:pt x="375" y="71"/>
                  <a:pt x="374" y="71"/>
                  <a:pt x="374" y="70"/>
                </a:cubicBezTo>
                <a:cubicBezTo>
                  <a:pt x="373" y="70"/>
                  <a:pt x="374" y="70"/>
                  <a:pt x="374" y="70"/>
                </a:cubicBezTo>
                <a:cubicBezTo>
                  <a:pt x="375" y="71"/>
                  <a:pt x="376" y="71"/>
                  <a:pt x="376" y="70"/>
                </a:cubicBezTo>
                <a:cubicBezTo>
                  <a:pt x="376" y="70"/>
                  <a:pt x="376" y="69"/>
                  <a:pt x="377" y="69"/>
                </a:cubicBezTo>
                <a:cubicBezTo>
                  <a:pt x="377" y="69"/>
                  <a:pt x="378" y="69"/>
                  <a:pt x="377" y="69"/>
                </a:cubicBezTo>
                <a:close/>
                <a:moveTo>
                  <a:pt x="195" y="112"/>
                </a:moveTo>
                <a:cubicBezTo>
                  <a:pt x="193" y="113"/>
                  <a:pt x="189" y="114"/>
                  <a:pt x="189" y="115"/>
                </a:cubicBezTo>
                <a:cubicBezTo>
                  <a:pt x="189" y="116"/>
                  <a:pt x="185" y="117"/>
                  <a:pt x="184" y="116"/>
                </a:cubicBezTo>
                <a:cubicBezTo>
                  <a:pt x="184" y="116"/>
                  <a:pt x="188" y="116"/>
                  <a:pt x="188" y="114"/>
                </a:cubicBezTo>
                <a:cubicBezTo>
                  <a:pt x="189" y="112"/>
                  <a:pt x="193" y="111"/>
                  <a:pt x="194" y="108"/>
                </a:cubicBezTo>
                <a:cubicBezTo>
                  <a:pt x="196" y="106"/>
                  <a:pt x="197" y="103"/>
                  <a:pt x="197" y="104"/>
                </a:cubicBezTo>
                <a:cubicBezTo>
                  <a:pt x="198" y="104"/>
                  <a:pt x="197" y="110"/>
                  <a:pt x="195" y="112"/>
                </a:cubicBezTo>
                <a:close/>
                <a:moveTo>
                  <a:pt x="203" y="35"/>
                </a:moveTo>
                <a:cubicBezTo>
                  <a:pt x="203" y="35"/>
                  <a:pt x="201" y="35"/>
                  <a:pt x="202" y="36"/>
                </a:cubicBezTo>
                <a:cubicBezTo>
                  <a:pt x="202" y="37"/>
                  <a:pt x="206" y="36"/>
                  <a:pt x="206" y="35"/>
                </a:cubicBezTo>
                <a:cubicBezTo>
                  <a:pt x="206" y="34"/>
                  <a:pt x="203" y="34"/>
                  <a:pt x="203" y="35"/>
                </a:cubicBezTo>
                <a:close/>
                <a:moveTo>
                  <a:pt x="84" y="2"/>
                </a:moveTo>
                <a:cubicBezTo>
                  <a:pt x="86" y="2"/>
                  <a:pt x="85" y="1"/>
                  <a:pt x="86" y="2"/>
                </a:cubicBezTo>
                <a:cubicBezTo>
                  <a:pt x="87" y="2"/>
                  <a:pt x="89" y="2"/>
                  <a:pt x="88" y="1"/>
                </a:cubicBezTo>
                <a:cubicBezTo>
                  <a:pt x="88" y="0"/>
                  <a:pt x="84" y="1"/>
                  <a:pt x="84" y="1"/>
                </a:cubicBezTo>
                <a:cubicBezTo>
                  <a:pt x="85" y="2"/>
                  <a:pt x="81" y="1"/>
                  <a:pt x="81" y="2"/>
                </a:cubicBezTo>
                <a:cubicBezTo>
                  <a:pt x="81" y="2"/>
                  <a:pt x="82" y="2"/>
                  <a:pt x="84" y="2"/>
                </a:cubicBezTo>
                <a:close/>
                <a:moveTo>
                  <a:pt x="76" y="7"/>
                </a:moveTo>
                <a:cubicBezTo>
                  <a:pt x="76" y="6"/>
                  <a:pt x="72" y="7"/>
                  <a:pt x="73" y="7"/>
                </a:cubicBezTo>
                <a:cubicBezTo>
                  <a:pt x="74" y="7"/>
                  <a:pt x="76" y="8"/>
                  <a:pt x="76" y="7"/>
                </a:cubicBezTo>
                <a:close/>
                <a:moveTo>
                  <a:pt x="84" y="6"/>
                </a:moveTo>
                <a:cubicBezTo>
                  <a:pt x="85" y="6"/>
                  <a:pt x="84" y="7"/>
                  <a:pt x="83" y="7"/>
                </a:cubicBezTo>
                <a:cubicBezTo>
                  <a:pt x="81" y="7"/>
                  <a:pt x="81" y="7"/>
                  <a:pt x="81" y="8"/>
                </a:cubicBezTo>
                <a:cubicBezTo>
                  <a:pt x="82" y="9"/>
                  <a:pt x="86" y="8"/>
                  <a:pt x="86" y="7"/>
                </a:cubicBezTo>
                <a:cubicBezTo>
                  <a:pt x="87" y="7"/>
                  <a:pt x="88" y="7"/>
                  <a:pt x="89" y="7"/>
                </a:cubicBezTo>
                <a:cubicBezTo>
                  <a:pt x="89" y="6"/>
                  <a:pt x="84" y="5"/>
                  <a:pt x="84" y="6"/>
                </a:cubicBezTo>
                <a:close/>
                <a:moveTo>
                  <a:pt x="96" y="5"/>
                </a:moveTo>
                <a:cubicBezTo>
                  <a:pt x="96" y="4"/>
                  <a:pt x="95" y="4"/>
                  <a:pt x="95" y="4"/>
                </a:cubicBezTo>
                <a:cubicBezTo>
                  <a:pt x="94" y="3"/>
                  <a:pt x="91" y="3"/>
                  <a:pt x="91" y="3"/>
                </a:cubicBezTo>
                <a:cubicBezTo>
                  <a:pt x="91" y="4"/>
                  <a:pt x="88" y="5"/>
                  <a:pt x="89" y="6"/>
                </a:cubicBezTo>
                <a:cubicBezTo>
                  <a:pt x="91" y="7"/>
                  <a:pt x="95" y="5"/>
                  <a:pt x="96" y="5"/>
                </a:cubicBezTo>
                <a:close/>
                <a:moveTo>
                  <a:pt x="85" y="4"/>
                </a:moveTo>
                <a:cubicBezTo>
                  <a:pt x="85" y="2"/>
                  <a:pt x="83" y="3"/>
                  <a:pt x="81" y="3"/>
                </a:cubicBezTo>
                <a:cubicBezTo>
                  <a:pt x="80" y="2"/>
                  <a:pt x="79" y="2"/>
                  <a:pt x="80" y="3"/>
                </a:cubicBezTo>
                <a:cubicBezTo>
                  <a:pt x="80" y="3"/>
                  <a:pt x="77" y="4"/>
                  <a:pt x="77" y="4"/>
                </a:cubicBezTo>
                <a:cubicBezTo>
                  <a:pt x="79" y="6"/>
                  <a:pt x="85" y="5"/>
                  <a:pt x="85" y="4"/>
                </a:cubicBezTo>
                <a:close/>
                <a:moveTo>
                  <a:pt x="75" y="40"/>
                </a:moveTo>
                <a:cubicBezTo>
                  <a:pt x="75" y="41"/>
                  <a:pt x="75" y="41"/>
                  <a:pt x="74" y="41"/>
                </a:cubicBezTo>
                <a:cubicBezTo>
                  <a:pt x="73" y="41"/>
                  <a:pt x="74" y="42"/>
                  <a:pt x="75" y="43"/>
                </a:cubicBezTo>
                <a:cubicBezTo>
                  <a:pt x="75" y="43"/>
                  <a:pt x="73" y="43"/>
                  <a:pt x="73" y="44"/>
                </a:cubicBezTo>
                <a:cubicBezTo>
                  <a:pt x="73" y="45"/>
                  <a:pt x="71" y="44"/>
                  <a:pt x="70" y="45"/>
                </a:cubicBezTo>
                <a:cubicBezTo>
                  <a:pt x="70" y="47"/>
                  <a:pt x="72" y="47"/>
                  <a:pt x="73" y="47"/>
                </a:cubicBezTo>
                <a:cubicBezTo>
                  <a:pt x="74" y="47"/>
                  <a:pt x="72" y="48"/>
                  <a:pt x="73" y="48"/>
                </a:cubicBezTo>
                <a:cubicBezTo>
                  <a:pt x="74" y="49"/>
                  <a:pt x="74" y="49"/>
                  <a:pt x="74" y="48"/>
                </a:cubicBezTo>
                <a:cubicBezTo>
                  <a:pt x="73" y="46"/>
                  <a:pt x="77" y="48"/>
                  <a:pt x="76" y="49"/>
                </a:cubicBezTo>
                <a:cubicBezTo>
                  <a:pt x="75" y="50"/>
                  <a:pt x="77" y="50"/>
                  <a:pt x="79" y="50"/>
                </a:cubicBezTo>
                <a:cubicBezTo>
                  <a:pt x="80" y="50"/>
                  <a:pt x="84" y="51"/>
                  <a:pt x="84" y="50"/>
                </a:cubicBezTo>
                <a:cubicBezTo>
                  <a:pt x="84" y="50"/>
                  <a:pt x="83" y="49"/>
                  <a:pt x="81" y="48"/>
                </a:cubicBezTo>
                <a:cubicBezTo>
                  <a:pt x="80" y="46"/>
                  <a:pt x="79" y="44"/>
                  <a:pt x="80" y="43"/>
                </a:cubicBezTo>
                <a:cubicBezTo>
                  <a:pt x="82" y="42"/>
                  <a:pt x="81" y="41"/>
                  <a:pt x="82" y="40"/>
                </a:cubicBezTo>
                <a:cubicBezTo>
                  <a:pt x="84" y="39"/>
                  <a:pt x="83" y="38"/>
                  <a:pt x="84" y="38"/>
                </a:cubicBezTo>
                <a:cubicBezTo>
                  <a:pt x="86" y="38"/>
                  <a:pt x="84" y="37"/>
                  <a:pt x="85" y="37"/>
                </a:cubicBezTo>
                <a:cubicBezTo>
                  <a:pt x="87" y="36"/>
                  <a:pt x="87" y="35"/>
                  <a:pt x="87" y="34"/>
                </a:cubicBezTo>
                <a:cubicBezTo>
                  <a:pt x="87" y="34"/>
                  <a:pt x="88" y="34"/>
                  <a:pt x="89" y="34"/>
                </a:cubicBezTo>
                <a:cubicBezTo>
                  <a:pt x="90" y="33"/>
                  <a:pt x="91" y="33"/>
                  <a:pt x="92" y="32"/>
                </a:cubicBezTo>
                <a:cubicBezTo>
                  <a:pt x="92" y="31"/>
                  <a:pt x="100" y="29"/>
                  <a:pt x="104" y="28"/>
                </a:cubicBezTo>
                <a:cubicBezTo>
                  <a:pt x="108" y="27"/>
                  <a:pt x="111" y="25"/>
                  <a:pt x="110" y="24"/>
                </a:cubicBezTo>
                <a:cubicBezTo>
                  <a:pt x="108" y="23"/>
                  <a:pt x="104" y="24"/>
                  <a:pt x="103" y="25"/>
                </a:cubicBezTo>
                <a:cubicBezTo>
                  <a:pt x="102" y="26"/>
                  <a:pt x="100" y="25"/>
                  <a:pt x="99" y="26"/>
                </a:cubicBezTo>
                <a:cubicBezTo>
                  <a:pt x="98" y="27"/>
                  <a:pt x="96" y="27"/>
                  <a:pt x="95" y="26"/>
                </a:cubicBezTo>
                <a:cubicBezTo>
                  <a:pt x="94" y="26"/>
                  <a:pt x="93" y="27"/>
                  <a:pt x="92" y="27"/>
                </a:cubicBezTo>
                <a:cubicBezTo>
                  <a:pt x="91" y="27"/>
                  <a:pt x="90" y="28"/>
                  <a:pt x="89" y="28"/>
                </a:cubicBezTo>
                <a:cubicBezTo>
                  <a:pt x="88" y="28"/>
                  <a:pt x="86" y="29"/>
                  <a:pt x="86" y="29"/>
                </a:cubicBezTo>
                <a:cubicBezTo>
                  <a:pt x="86" y="30"/>
                  <a:pt x="84" y="30"/>
                  <a:pt x="84" y="30"/>
                </a:cubicBezTo>
                <a:cubicBezTo>
                  <a:pt x="84" y="31"/>
                  <a:pt x="83" y="31"/>
                  <a:pt x="83" y="31"/>
                </a:cubicBezTo>
                <a:cubicBezTo>
                  <a:pt x="82" y="30"/>
                  <a:pt x="81" y="31"/>
                  <a:pt x="82" y="32"/>
                </a:cubicBezTo>
                <a:cubicBezTo>
                  <a:pt x="83" y="33"/>
                  <a:pt x="80" y="33"/>
                  <a:pt x="81" y="34"/>
                </a:cubicBezTo>
                <a:cubicBezTo>
                  <a:pt x="81" y="34"/>
                  <a:pt x="80" y="35"/>
                  <a:pt x="80" y="35"/>
                </a:cubicBezTo>
                <a:cubicBezTo>
                  <a:pt x="80" y="36"/>
                  <a:pt x="79" y="36"/>
                  <a:pt x="78" y="36"/>
                </a:cubicBezTo>
                <a:cubicBezTo>
                  <a:pt x="77" y="36"/>
                  <a:pt x="77" y="38"/>
                  <a:pt x="78" y="38"/>
                </a:cubicBezTo>
                <a:cubicBezTo>
                  <a:pt x="79" y="38"/>
                  <a:pt x="77" y="38"/>
                  <a:pt x="77" y="39"/>
                </a:cubicBezTo>
                <a:cubicBezTo>
                  <a:pt x="77" y="40"/>
                  <a:pt x="75" y="39"/>
                  <a:pt x="75" y="4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1292622" y="994220"/>
            <a:ext cx="9525000" cy="4655433"/>
          </a:xfrm>
          <a:prstGeom prst="rect">
            <a:avLst/>
          </a:prstGeom>
        </p:spPr>
      </p:pic>
      <p:pic>
        <p:nvPicPr>
          <p:cNvPr id="11" name="图片 10" descr="e7d195523061f1c01ef2b70529884c179423570dbaad84926380ABC1F97BAEF0C8FC051856578EAB7874501A1FFE158C4981707381814BCC4D9A8E3554438DEE4FBCF5A5B4D2A8B0989AB57E8BAC65EB486172191761AFEFAD98399B7F929649E3C9CC3C2EDB05375483D52C873C1D6A323B353A12750684349CA2B1649B470708ACE6AB0C23D1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669" y="3789040"/>
            <a:ext cx="10450907" cy="3775186"/>
          </a:xfrm>
          <a:prstGeom prst="rect">
            <a:avLst/>
          </a:prstGeom>
        </p:spPr>
      </p:pic>
      <p:sp>
        <p:nvSpPr>
          <p:cNvPr id="3"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958338" y="3399402"/>
            <a:ext cx="59737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科技感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信息化</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云时代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云计算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互联网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大数据应用</a:t>
            </a:r>
            <a:endParaRPr lang="zh-CN" altLang="en-US" sz="18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endParaRPr>
          </a:p>
        </p:txBody>
      </p:sp>
      <p:sp>
        <p:nvSpPr>
          <p:cNvPr id="4" name="文本框 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5347" y="1825782"/>
            <a:ext cx="4104456" cy="1862048"/>
          </a:xfrm>
          <a:prstGeom prst="rect">
            <a:avLst/>
          </a:prstGeom>
          <a:noFill/>
        </p:spPr>
        <p:txBody>
          <a:bodyPr vert="horz" wrap="square" rtlCol="0">
            <a:spAutoFit/>
          </a:bodyPr>
          <a:lstStyle/>
          <a:p>
            <a:pPr algn="r"/>
            <a:r>
              <a:rPr lang="en-US" altLang="zh-CN" sz="11500" dirty="0" smtClean="0">
                <a:solidFill>
                  <a:schemeClr val="bg1"/>
                </a:solidFill>
                <a:effectLst>
                  <a:outerShdw blurRad="190500" dist="38100" dir="2700000" algn="tl" rotWithShape="0">
                    <a:prstClr val="black">
                      <a:alpha val="40000"/>
                    </a:prstClr>
                  </a:outerShdw>
                </a:effectLst>
                <a:latin typeface="Estrangelo Edessa" panose="03080600000000000000" pitchFamily="66" charset="0"/>
                <a:ea typeface="方正美黑简体" panose="03000509000000000000" pitchFamily="65" charset="-122"/>
                <a:cs typeface="Estrangelo Edessa" panose="03080600000000000000" pitchFamily="66" charset="0"/>
              </a:rPr>
              <a:t>2019</a:t>
            </a:r>
            <a:endParaRPr lang="zh-CN" altLang="en-US" sz="11500" dirty="0">
              <a:solidFill>
                <a:schemeClr val="bg1"/>
              </a:solidFill>
              <a:effectLst>
                <a:outerShdw blurRad="190500" dist="38100" dir="2700000" algn="tl" rotWithShape="0">
                  <a:prstClr val="black">
                    <a:alpha val="40000"/>
                  </a:prstClr>
                </a:outerShdw>
              </a:effectLst>
              <a:latin typeface="Estrangelo Edessa" panose="03080600000000000000" pitchFamily="66" charset="0"/>
              <a:ea typeface="方正美黑简体" panose="03000509000000000000" pitchFamily="65" charset="-122"/>
              <a:cs typeface="Estrangelo Edessa" panose="03080600000000000000" pitchFamily="66" charset="0"/>
            </a:endParaRPr>
          </a:p>
        </p:txBody>
      </p:sp>
      <p:cxnSp>
        <p:nvCxnSpPr>
          <p:cNvPr id="5" name="直接连接符 4" descr="e7d195523061f1c01ef2b70529884c179423570dbaad84926380ABC1F97BAEF0C8FC051856578EAB7874501A1FFE158C4981707381814BCC4D9A8E3554438DEE4FBCF5A5B4D2A8B0989AB57E8BAC65EBC0ACE3369F9B1B7035725DF0117B10D13D5F84BF31D4A9B8CB1B410B2DEACAFFF593B6111DDE48941E5133E0B2B2D11AD2054499167D7A2BAF6AF093BEF43E15"/>
          <p:cNvCxnSpPr/>
          <p:nvPr/>
        </p:nvCxnSpPr>
        <p:spPr>
          <a:xfrm>
            <a:off x="4714229" y="2132856"/>
            <a:ext cx="0" cy="109931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828657" y="2102561"/>
            <a:ext cx="61638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54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科技信息</a:t>
            </a:r>
            <a:r>
              <a:rPr lang="zh-CN" altLang="en-US" sz="54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全球化</a:t>
            </a:r>
            <a:endParaRPr lang="zh-CN" altLang="en-US" sz="54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endParaRPr>
          </a:p>
        </p:txBody>
      </p:sp>
      <p:sp>
        <p:nvSpPr>
          <p:cNvPr id="7"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945515" y="2887132"/>
            <a:ext cx="5986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en-US" altLang="zh-CN" dirty="0" smtClean="0">
                <a:solidFill>
                  <a:schemeClr val="bg1"/>
                </a:solidFill>
                <a:effectLst>
                  <a:outerShdw blurRad="190500" dist="38100" dir="2700000" algn="tl" rotWithShape="0">
                    <a:prstClr val="black">
                      <a:alpha val="40000"/>
                    </a:prstClr>
                  </a:outerShdw>
                </a:effectLst>
                <a:latin typeface="+mn-lt"/>
                <a:ea typeface="方正美黑简体" panose="03000509000000000000" pitchFamily="65" charset="-122"/>
                <a:cs typeface="+mn-ea"/>
                <a:sym typeface="+mn-lt"/>
              </a:rPr>
              <a:t>Science And Technology Conference</a:t>
            </a:r>
            <a:endParaRPr lang="zh-CN" altLang="en-US" dirty="0">
              <a:solidFill>
                <a:schemeClr val="bg1"/>
              </a:solidFill>
              <a:effectLst>
                <a:outerShdw blurRad="190500" dist="38100" dir="2700000" algn="tl" rotWithShape="0">
                  <a:prstClr val="black">
                    <a:alpha val="40000"/>
                  </a:prstClr>
                </a:outerShdw>
              </a:effectLst>
              <a:latin typeface="+mn-lt"/>
              <a:ea typeface="方正美黑简体" panose="03000509000000000000" pitchFamily="65" charset="-122"/>
              <a:cs typeface="+mn-ea"/>
              <a:sym typeface="+mn-lt"/>
            </a:endParaRPr>
          </a:p>
        </p:txBody>
      </p:sp>
      <p:sp>
        <p:nvSpPr>
          <p:cNvPr id="9" name="Rectangle 96" descr="e7d195523061f1c01ef2b70529884c179423570dbaad84926380ABC1F97BAEF0C8FC051856578EAB7874501A1FFE158C4981707381814BCC4D9A8E3554438DEE4FBCF5A5B4D2A8B0989AB57E8BAC65EB486172191761AFEFAD98399B7F929649E3C9CC3C2EDB05375483D52C873C1D6A323B353A12750684349CA2B1649B470708ACE6AB0C23D190"/>
          <p:cNvSpPr/>
          <p:nvPr/>
        </p:nvSpPr>
        <p:spPr>
          <a:xfrm>
            <a:off x="495300" y="4440282"/>
            <a:ext cx="11201400" cy="752514"/>
          </a:xfrm>
          <a:prstGeom prst="rect">
            <a:avLst/>
          </a:prstGeom>
        </p:spPr>
        <p:txBody>
          <a:bodyPr wrap="square" numCol="1">
            <a:spAutoFit/>
          </a:bodyPr>
          <a:lstStyle/>
          <a:p>
            <a:pPr algn="ctr">
              <a:lnSpc>
                <a:spcPct val="130000"/>
              </a:lnSpc>
            </a:pPr>
            <a:r>
              <a:rPr lang="en-US" altLang="zh-CN" sz="1100" dirty="0">
                <a:solidFill>
                  <a:schemeClr val="bg1"/>
                </a:solidFill>
                <a:effectLst/>
                <a:ea typeface="Roboto Cn" pitchFamily="2" charset="0"/>
                <a:cs typeface="Arial" panose="020B0604020202020204" pitchFamily="34" charset="0"/>
              </a:rPr>
              <a:t>Lorem ipsum dolor sit </a:t>
            </a:r>
            <a:r>
              <a:rPr lang="en-US" altLang="zh-CN" sz="1100" dirty="0" err="1">
                <a:solidFill>
                  <a:schemeClr val="bg1"/>
                </a:solidFill>
                <a:effectLst/>
                <a:ea typeface="Roboto Cn" pitchFamily="2" charset="0"/>
                <a:cs typeface="Arial" panose="020B0604020202020204" pitchFamily="34" charset="0"/>
              </a:rPr>
              <a:t>amet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consectetur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adipiscing</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elit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condimentum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velit</a:t>
            </a:r>
            <a:r>
              <a:rPr lang="en-US" altLang="zh-CN" sz="1100" dirty="0">
                <a:solidFill>
                  <a:schemeClr val="bg1"/>
                </a:solidFill>
                <a:effectLst/>
                <a:ea typeface="Roboto Cn" pitchFamily="2" charset="0"/>
                <a:cs typeface="Arial" panose="020B0604020202020204" pitchFamily="34" charset="0"/>
              </a:rPr>
              <a:t> in </a:t>
            </a:r>
            <a:r>
              <a:rPr lang="en-US" altLang="zh-CN" sz="1100" dirty="0" err="1">
                <a:solidFill>
                  <a:schemeClr val="bg1"/>
                </a:solidFill>
                <a:effectLst/>
                <a:ea typeface="Roboto Cn" pitchFamily="2" charset="0"/>
                <a:cs typeface="Arial" panose="020B0604020202020204" pitchFamily="34" charset="0"/>
              </a:rPr>
              <a:t>tortor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Class </a:t>
            </a:r>
            <a:r>
              <a:rPr lang="en-US" altLang="zh-CN" sz="1100" dirty="0" err="1">
                <a:solidFill>
                  <a:schemeClr val="bg1"/>
                </a:solidFill>
                <a:effectLst/>
                <a:ea typeface="Roboto Cn" pitchFamily="2" charset="0"/>
                <a:cs typeface="Arial" panose="020B0604020202020204" pitchFamily="34" charset="0"/>
              </a:rPr>
              <a:t>aptent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taciti</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sociosqu</a:t>
            </a:r>
            <a:r>
              <a:rPr lang="en-US" altLang="zh-CN" sz="1100" dirty="0">
                <a:solidFill>
                  <a:schemeClr val="bg1"/>
                </a:solidFill>
                <a:effectLst/>
                <a:ea typeface="Roboto Cn" pitchFamily="2" charset="0"/>
                <a:cs typeface="Arial" panose="020B0604020202020204" pitchFamily="34" charset="0"/>
              </a:rPr>
              <a:t> ad </a:t>
            </a:r>
            <a:r>
              <a:rPr lang="en-US" altLang="zh-CN" sz="1100" dirty="0" err="1">
                <a:solidFill>
                  <a:schemeClr val="bg1"/>
                </a:solidFill>
                <a:effectLst/>
                <a:ea typeface="Roboto Cn" pitchFamily="2" charset="0"/>
                <a:cs typeface="Arial" panose="020B0604020202020204" pitchFamily="34" charset="0"/>
              </a:rPr>
              <a:t>litora</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torquent</a:t>
            </a:r>
            <a:r>
              <a:rPr lang="en-US" altLang="zh-CN" sz="1100" dirty="0">
                <a:solidFill>
                  <a:schemeClr val="bg1"/>
                </a:solidFill>
                <a:effectLst/>
                <a:ea typeface="Roboto Cn" pitchFamily="2" charset="0"/>
                <a:cs typeface="Arial" panose="020B0604020202020204" pitchFamily="34" charset="0"/>
              </a:rPr>
              <a:t> per </a:t>
            </a:r>
            <a:r>
              <a:rPr lang="en-US" altLang="zh-CN" sz="1100" dirty="0" err="1">
                <a:solidFill>
                  <a:schemeClr val="bg1"/>
                </a:solidFill>
                <a:effectLst/>
                <a:ea typeface="Roboto Cn" pitchFamily="2" charset="0"/>
                <a:cs typeface="Arial" panose="020B0604020202020204" pitchFamily="34" charset="0"/>
              </a:rPr>
              <a:t>conubia</a:t>
            </a:r>
            <a:r>
              <a:rPr lang="en-US" altLang="zh-CN" sz="1100" dirty="0">
                <a:solidFill>
                  <a:schemeClr val="bg1"/>
                </a:solidFill>
                <a:effectLst/>
                <a:ea typeface="Roboto Cn" pitchFamily="2" charset="0"/>
                <a:cs typeface="Arial" panose="020B0604020202020204" pitchFamily="34" charset="0"/>
              </a:rPr>
              <a:t> nostra, per </a:t>
            </a:r>
            <a:r>
              <a:rPr lang="en-US" altLang="zh-CN" sz="1100" dirty="0" err="1">
                <a:solidFill>
                  <a:schemeClr val="bg1"/>
                </a:solidFill>
                <a:effectLst/>
                <a:ea typeface="Roboto Cn" pitchFamily="2" charset="0"/>
                <a:cs typeface="Arial" panose="020B0604020202020204" pitchFamily="34" charset="0"/>
              </a:rPr>
              <a:t>inceptos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himenaeos</a:t>
            </a:r>
            <a:r>
              <a:rPr lang="en-US" altLang="zh-CN" sz="1100" dirty="0">
                <a:solidFill>
                  <a:schemeClr val="bg1"/>
                </a:solidFill>
                <a:effectLst/>
                <a:ea typeface="Roboto Cn" pitchFamily="2" charset="0"/>
                <a:cs typeface="Arial" panose="020B0604020202020204" pitchFamily="34" charset="0"/>
              </a:rPr>
              <a:t>. Nunc </a:t>
            </a:r>
            <a:r>
              <a:rPr lang="en-US" altLang="zh-CN" sz="1100" dirty="0" err="1">
                <a:solidFill>
                  <a:schemeClr val="bg1"/>
                </a:solidFill>
                <a:effectLst/>
                <a:ea typeface="Roboto Cn" pitchFamily="2" charset="0"/>
                <a:cs typeface="Arial" panose="020B0604020202020204" pitchFamily="34" charset="0"/>
              </a:rPr>
              <a:t>bibendum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scelerisque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turpis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a:t>
            </a:r>
            <a:r>
              <a:rPr lang="en-US" altLang="zh-CN" sz="1100" dirty="0">
                <a:solidFill>
                  <a:schemeClr val="bg1"/>
                </a:solidFill>
                <a:effectLst/>
                <a:ea typeface="Roboto Cn" pitchFamily="2" charset="0"/>
                <a:cs typeface="Arial" panose="020B0604020202020204" pitchFamily="34" charset="0"/>
              </a:rPr>
              <a:t> semper </a:t>
            </a:r>
            <a:r>
              <a:rPr lang="en-US" altLang="zh-CN" sz="1100" dirty="0" err="1">
                <a:solidFill>
                  <a:schemeClr val="bg1"/>
                </a:solidFill>
                <a:effectLst/>
                <a:ea typeface="Roboto Cn" pitchFamily="2" charset="0"/>
                <a:cs typeface="Arial" panose="020B0604020202020204" pitchFamily="34" charset="0"/>
              </a:rPr>
              <a:t>augue</a:t>
            </a:r>
            <a:r>
              <a:rPr lang="en-US" altLang="zh-CN" sz="1100" dirty="0">
                <a:solidFill>
                  <a:schemeClr val="bg1"/>
                </a:solidFill>
                <a:effectLst/>
                <a:ea typeface="Roboto Cn" pitchFamily="2" charset="0"/>
                <a:cs typeface="Arial" panose="020B0604020202020204" pitchFamily="34" charset="0"/>
              </a:rPr>
              <a:t>, non </a:t>
            </a:r>
            <a:r>
              <a:rPr lang="en-US" altLang="zh-CN" sz="1100" dirty="0" err="1">
                <a:solidFill>
                  <a:schemeClr val="bg1"/>
                </a:solidFill>
                <a:effectLst/>
                <a:ea typeface="Roboto Cn" pitchFamily="2" charset="0"/>
                <a:cs typeface="Arial" panose="020B0604020202020204" pitchFamily="34" charset="0"/>
              </a:rPr>
              <a:t>ornare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tellus</a:t>
            </a:r>
            <a:r>
              <a:rPr lang="en-US" altLang="zh-CN" sz="1100" dirty="0">
                <a:solidFill>
                  <a:schemeClr val="bg1"/>
                </a:solidFill>
                <a:effectLst/>
                <a:ea typeface="Roboto Cn" pitchFamily="2" charset="0"/>
                <a:cs typeface="Arial" panose="020B0604020202020204" pitchFamily="34" charset="0"/>
              </a:rPr>
              <a:t>. Lorem ipsum dolor sit </a:t>
            </a:r>
            <a:r>
              <a:rPr lang="en-US" altLang="zh-CN" sz="1100" dirty="0" err="1">
                <a:solidFill>
                  <a:schemeClr val="bg1"/>
                </a:solidFill>
                <a:effectLst/>
                <a:ea typeface="Roboto Cn" pitchFamily="2" charset="0"/>
                <a:cs typeface="Arial" panose="020B0604020202020204" pitchFamily="34" charset="0"/>
              </a:rPr>
              <a:t>amet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consectetur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adipiscing</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elit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condimentum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velit</a:t>
            </a:r>
            <a:r>
              <a:rPr lang="en-US" altLang="zh-CN" sz="1100" dirty="0">
                <a:solidFill>
                  <a:schemeClr val="bg1"/>
                </a:solidFill>
                <a:effectLst/>
                <a:ea typeface="Roboto Cn" pitchFamily="2" charset="0"/>
                <a:cs typeface="Arial" panose="020B0604020202020204" pitchFamily="34" charset="0"/>
              </a:rPr>
              <a:t> in </a:t>
            </a:r>
            <a:r>
              <a:rPr lang="en-US" altLang="zh-CN" sz="1100" dirty="0" err="1">
                <a:solidFill>
                  <a:schemeClr val="bg1"/>
                </a:solidFill>
                <a:effectLst/>
                <a:ea typeface="Roboto Cn" pitchFamily="2" charset="0"/>
                <a:cs typeface="Arial" panose="020B0604020202020204" pitchFamily="34" charset="0"/>
              </a:rPr>
              <a:t>tortor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Class </a:t>
            </a:r>
            <a:r>
              <a:rPr lang="en-US" altLang="zh-CN" sz="1100" dirty="0" err="1">
                <a:solidFill>
                  <a:schemeClr val="bg1"/>
                </a:solidFill>
                <a:effectLst/>
                <a:ea typeface="Roboto Cn" pitchFamily="2" charset="0"/>
                <a:cs typeface="Arial" panose="020B0604020202020204" pitchFamily="34" charset="0"/>
              </a:rPr>
              <a:t>aptent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taciti</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sociosqu</a:t>
            </a:r>
            <a:r>
              <a:rPr lang="en-US" altLang="zh-CN" sz="1100" dirty="0">
                <a:solidFill>
                  <a:schemeClr val="bg1"/>
                </a:solidFill>
                <a:effectLst/>
                <a:ea typeface="Roboto Cn" pitchFamily="2" charset="0"/>
                <a:cs typeface="Arial" panose="020B0604020202020204" pitchFamily="34" charset="0"/>
              </a:rPr>
              <a:t> ad </a:t>
            </a:r>
            <a:r>
              <a:rPr lang="en-US" altLang="zh-CN" sz="1100" dirty="0" err="1">
                <a:solidFill>
                  <a:schemeClr val="bg1"/>
                </a:solidFill>
                <a:effectLst/>
                <a:ea typeface="Roboto Cn" pitchFamily="2" charset="0"/>
                <a:cs typeface="Arial" panose="020B0604020202020204" pitchFamily="34" charset="0"/>
              </a:rPr>
              <a:t>litora</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torquent</a:t>
            </a:r>
            <a:r>
              <a:rPr lang="en-US" altLang="zh-CN" sz="1100" dirty="0">
                <a:solidFill>
                  <a:schemeClr val="bg1"/>
                </a:solidFill>
                <a:effectLst/>
                <a:ea typeface="Roboto Cn" pitchFamily="2" charset="0"/>
                <a:cs typeface="Arial" panose="020B0604020202020204" pitchFamily="34" charset="0"/>
              </a:rPr>
              <a:t> per </a:t>
            </a:r>
            <a:r>
              <a:rPr lang="en-US" altLang="zh-CN" sz="1100" dirty="0" err="1">
                <a:solidFill>
                  <a:schemeClr val="bg1"/>
                </a:solidFill>
                <a:effectLst/>
                <a:ea typeface="Roboto Cn" pitchFamily="2" charset="0"/>
                <a:cs typeface="Arial" panose="020B0604020202020204" pitchFamily="34" charset="0"/>
              </a:rPr>
              <a:t>conubia</a:t>
            </a:r>
            <a:r>
              <a:rPr lang="en-US" altLang="zh-CN" sz="1100" dirty="0">
                <a:solidFill>
                  <a:schemeClr val="bg1"/>
                </a:solidFill>
                <a:effectLst/>
                <a:ea typeface="Roboto Cn" pitchFamily="2" charset="0"/>
                <a:cs typeface="Arial" panose="020B0604020202020204" pitchFamily="34" charset="0"/>
              </a:rPr>
              <a:t> nostra, per </a:t>
            </a:r>
            <a:r>
              <a:rPr lang="en-US" altLang="zh-CN" sz="1100" dirty="0" err="1">
                <a:solidFill>
                  <a:schemeClr val="bg1"/>
                </a:solidFill>
                <a:effectLst/>
                <a:ea typeface="Roboto Cn" pitchFamily="2" charset="0"/>
                <a:cs typeface="Arial" panose="020B0604020202020204" pitchFamily="34" charset="0"/>
              </a:rPr>
              <a:t>inceptos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himenaeos</a:t>
            </a:r>
            <a:r>
              <a:rPr lang="en-US" altLang="zh-CN" sz="1100" dirty="0">
                <a:solidFill>
                  <a:schemeClr val="bg1"/>
                </a:solidFill>
                <a:effectLst/>
                <a:ea typeface="Roboto Cn" pitchFamily="2" charset="0"/>
                <a:cs typeface="Arial" panose="020B0604020202020204" pitchFamily="34" charset="0"/>
              </a:rPr>
              <a:t>. </a:t>
            </a:r>
            <a:endParaRPr lang="en-US" sz="1100" dirty="0">
              <a:solidFill>
                <a:schemeClr val="bg1"/>
              </a:solidFill>
              <a:effectLst/>
              <a:ea typeface="Roboto Cn" pitchFamily="2" charset="0"/>
              <a:cs typeface="Arial" panose="020B0604020202020204" pitchFamily="34" charset="0"/>
            </a:endParaRPr>
          </a:p>
        </p:txBody>
      </p:sp>
      <p:pic>
        <p:nvPicPr>
          <p:cNvPr id="8" name="科技风">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16768" y="638132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7"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500"/>
                                            <p:tgtEl>
                                              <p:spTgt spid="10"/>
                                            </p:tgtEl>
                                          </p:cBhvr>
                                        </p:animEffect>
                                        <p:anim calcmode="lin" valueType="num">
                                          <p:cBhvr>
                                            <p:cTn id="10" dur="1500" fill="hold"/>
                                            <p:tgtEl>
                                              <p:spTgt spid="10"/>
                                            </p:tgtEl>
                                            <p:attrNameLst>
                                              <p:attrName>ppt_x</p:attrName>
                                            </p:attrNameLst>
                                          </p:cBhvr>
                                          <p:tavLst>
                                            <p:tav tm="0">
                                              <p:val>
                                                <p:strVal val="#ppt_x"/>
                                              </p:val>
                                            </p:tav>
                                            <p:tav tm="100000">
                                              <p:val>
                                                <p:strVal val="#ppt_x"/>
                                              </p:val>
                                            </p:tav>
                                          </p:tavLst>
                                        </p:anim>
                                        <p:anim calcmode="lin" valueType="num">
                                          <p:cBhvr>
                                            <p:cTn id="11" dur="1500" fill="hold"/>
                                            <p:tgtEl>
                                              <p:spTgt spid="10"/>
                                            </p:tgtEl>
                                            <p:attrNameLst>
                                              <p:attrName>ppt_y</p:attrName>
                                            </p:attrNameLst>
                                          </p:cBhvr>
                                          <p:tavLst>
                                            <p:tav tm="0">
                                              <p:val>
                                                <p:strVal val="#ppt_y-.1"/>
                                              </p:val>
                                            </p:tav>
                                            <p:tav tm="100000">
                                              <p:val>
                                                <p:strVal val="#ppt_y"/>
                                              </p:val>
                                            </p:tav>
                                          </p:tavLst>
                                        </p:anim>
                                      </p:childTnLst>
                                    </p:cTn>
                                  </p:par>
                                  <p:par>
                                    <p:cTn id="12" presetID="52" presetClass="entr" presetSubtype="0"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par>
                              <p:cTn id="17" fill="hold">
                                <p:stCondLst>
                                  <p:cond delay="1500"/>
                                </p:stCondLst>
                                <p:childTnLst>
                                  <p:par>
                                    <p:cTn id="18" presetID="2" presetClass="entr" presetSubtype="2" fill="hold" grpId="0" nodeType="afterEffect" p14:presetBounceEnd="60000">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14:bounceEnd="60000">
                                          <p:cBhvr additive="base">
                                            <p:cTn id="20"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299"/>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42" presetClass="entr" presetSubtype="0" fill="hold" grpId="0" nodeType="withEffect">
                                      <p:stCondLst>
                                        <p:cond delay="0"/>
                                      </p:stCondLst>
                                      <p:iterate type="wd">
                                        <p:tmPct val="10000"/>
                                      </p:iterate>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67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p:bldP spid="6" grpId="0"/>
          <p:bldP spid="7"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7"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500"/>
                                            <p:tgtEl>
                                              <p:spTgt spid="10"/>
                                            </p:tgtEl>
                                          </p:cBhvr>
                                        </p:animEffect>
                                        <p:anim calcmode="lin" valueType="num">
                                          <p:cBhvr>
                                            <p:cTn id="10" dur="1500" fill="hold"/>
                                            <p:tgtEl>
                                              <p:spTgt spid="10"/>
                                            </p:tgtEl>
                                            <p:attrNameLst>
                                              <p:attrName>ppt_x</p:attrName>
                                            </p:attrNameLst>
                                          </p:cBhvr>
                                          <p:tavLst>
                                            <p:tav tm="0">
                                              <p:val>
                                                <p:strVal val="#ppt_x"/>
                                              </p:val>
                                            </p:tav>
                                            <p:tav tm="100000">
                                              <p:val>
                                                <p:strVal val="#ppt_x"/>
                                              </p:val>
                                            </p:tav>
                                          </p:tavLst>
                                        </p:anim>
                                        <p:anim calcmode="lin" valueType="num">
                                          <p:cBhvr>
                                            <p:cTn id="11" dur="1500" fill="hold"/>
                                            <p:tgtEl>
                                              <p:spTgt spid="10"/>
                                            </p:tgtEl>
                                            <p:attrNameLst>
                                              <p:attrName>ppt_y</p:attrName>
                                            </p:attrNameLst>
                                          </p:cBhvr>
                                          <p:tavLst>
                                            <p:tav tm="0">
                                              <p:val>
                                                <p:strVal val="#ppt_y-.1"/>
                                              </p:val>
                                            </p:tav>
                                            <p:tav tm="100000">
                                              <p:val>
                                                <p:strVal val="#ppt_y"/>
                                              </p:val>
                                            </p:tav>
                                          </p:tavLst>
                                        </p:anim>
                                      </p:childTnLst>
                                    </p:cTn>
                                  </p:par>
                                  <p:par>
                                    <p:cTn id="12" presetID="52" presetClass="entr" presetSubtype="0"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par>
                              <p:cTn id="17" fill="hold">
                                <p:stCondLst>
                                  <p:cond delay="1500"/>
                                </p:stCondLst>
                                <p:childTnLst>
                                  <p:par>
                                    <p:cTn id="18" presetID="2" presetClass="entr" presetSubtype="2"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299"/>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42" presetClass="entr" presetSubtype="0" fill="hold" grpId="0" nodeType="withEffect">
                                      <p:stCondLst>
                                        <p:cond delay="0"/>
                                      </p:stCondLst>
                                      <p:iterate type="wd">
                                        <p:tmPct val="10000"/>
                                      </p:iterate>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67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p:bldP spid="6" grpId="0"/>
          <p:bldP spid="7" grpId="0"/>
          <p:bldP spid="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t="-1000" b="-1000"/>
          </a:stretch>
        </a:blipFill>
        <a:effectLst/>
      </p:bgPr>
    </p:bg>
    <p:spTree>
      <p:nvGrpSpPr>
        <p:cNvPr id="1" name=""/>
        <p:cNvGrpSpPr/>
        <p:nvPr/>
      </p:nvGrpSpPr>
      <p:grpSpPr/>
    </p:spTree>
  </p:cSld>
  <p:clrMapOvr>
    <a:masterClrMapping/>
  </p:clrMapOvr>
  <mc:AlternateContent xmlns:mc="http://schemas.openxmlformats.org/markup-compatibility/2006">
    <mc:Choice xmlns:p14="http://schemas.microsoft.com/office/powerpoint/2010/main" Requires="p14">
      <p:transition spd="slow" p14:dur="1600">
        <p14:prism isInverted="1" isContent="1"/>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TextBox 104"/>
          <p:cNvSpPr txBox="1"/>
          <p:nvPr/>
        </p:nvSpPr>
        <p:spPr>
          <a:xfrm>
            <a:off x="847372" y="152495"/>
            <a:ext cx="9067197" cy="521970"/>
          </a:xfrm>
          <a:prstGeom prst="rect">
            <a:avLst/>
          </a:prstGeom>
          <a:noFill/>
          <a:ln w="9525">
            <a:noFill/>
          </a:ln>
        </p:spPr>
        <p:txBody>
          <a:bodyPr wrap="square" anchor="t">
            <a:spAutoFit/>
          </a:bodyPr>
          <a:p>
            <a:r>
              <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二、世界多极化的原因及其作用。</a:t>
            </a:r>
            <a:endPar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32" name="Freeform 5"/>
          <p:cNvSpPr>
            <a:spLocks noEditPoints="1"/>
          </p:cNvSpPr>
          <p:nvPr/>
        </p:nvSpPr>
        <p:spPr>
          <a:xfrm>
            <a:off x="282457" y="174395"/>
            <a:ext cx="493508" cy="493507"/>
          </a:xfrm>
          <a:custGeom>
            <a:avLst/>
            <a:gdLst/>
            <a:ahLst/>
            <a:cxnLst>
              <a:cxn ang="0">
                <a:pos x="246617" y="0"/>
              </a:cxn>
              <a:cxn ang="0">
                <a:pos x="493713" y="246616"/>
              </a:cxn>
              <a:cxn ang="0">
                <a:pos x="246617" y="493712"/>
              </a:cxn>
              <a:cxn ang="0">
                <a:pos x="0" y="246616"/>
              </a:cxn>
              <a:cxn ang="0">
                <a:pos x="246617" y="0"/>
              </a:cxn>
              <a:cxn ang="0">
                <a:pos x="182324" y="410707"/>
              </a:cxn>
              <a:cxn ang="0">
                <a:pos x="343056" y="410707"/>
              </a:cxn>
              <a:cxn ang="0">
                <a:pos x="351213" y="418864"/>
              </a:cxn>
              <a:cxn ang="0">
                <a:pos x="343056" y="427020"/>
              </a:cxn>
              <a:cxn ang="0">
                <a:pos x="182324" y="427020"/>
              </a:cxn>
              <a:cxn ang="0">
                <a:pos x="174167" y="418864"/>
              </a:cxn>
              <a:cxn ang="0">
                <a:pos x="182324" y="410707"/>
              </a:cxn>
              <a:cxn ang="0">
                <a:pos x="186162" y="331540"/>
              </a:cxn>
              <a:cxn ang="0">
                <a:pos x="273965" y="186641"/>
              </a:cxn>
              <a:cxn ang="0">
                <a:pos x="305152" y="205353"/>
              </a:cxn>
              <a:cxn ang="0">
                <a:pos x="216869" y="350252"/>
              </a:cxn>
              <a:cxn ang="0">
                <a:pos x="186162" y="331540"/>
              </a:cxn>
              <a:cxn ang="0">
                <a:pos x="123788" y="293636"/>
              </a:cxn>
              <a:cxn ang="0">
                <a:pos x="212071" y="148737"/>
              </a:cxn>
              <a:cxn ang="0">
                <a:pos x="243258" y="167449"/>
              </a:cxn>
              <a:cxn ang="0">
                <a:pos x="154975" y="312828"/>
              </a:cxn>
              <a:cxn ang="0">
                <a:pos x="123788" y="293636"/>
              </a:cxn>
              <a:cxn ang="0">
                <a:pos x="110354" y="411187"/>
              </a:cxn>
              <a:cxn ang="0">
                <a:pos x="118510" y="339217"/>
              </a:cxn>
              <a:cxn ang="0">
                <a:pos x="178965" y="375682"/>
              </a:cxn>
              <a:cxn ang="0">
                <a:pos x="118990" y="416944"/>
              </a:cxn>
              <a:cxn ang="0">
                <a:pos x="110354" y="411187"/>
              </a:cxn>
              <a:cxn ang="0">
                <a:pos x="236061" y="108434"/>
              </a:cxn>
              <a:cxn ang="0">
                <a:pos x="223106" y="129545"/>
              </a:cxn>
              <a:cxn ang="0">
                <a:pos x="316187" y="186162"/>
              </a:cxn>
              <a:cxn ang="0">
                <a:pos x="329142" y="165050"/>
              </a:cxn>
              <a:cxn ang="0">
                <a:pos x="236061" y="108434"/>
              </a:cxn>
              <a:cxn ang="0">
                <a:pos x="255733" y="76288"/>
              </a:cxn>
              <a:cxn ang="0">
                <a:pos x="284041" y="69091"/>
              </a:cxn>
              <a:cxn ang="0">
                <a:pos x="342097" y="104596"/>
              </a:cxn>
              <a:cxn ang="0">
                <a:pos x="348814" y="132904"/>
              </a:cxn>
              <a:cxn ang="0">
                <a:pos x="341137" y="145859"/>
              </a:cxn>
              <a:cxn ang="0">
                <a:pos x="248056" y="89242"/>
              </a:cxn>
              <a:cxn ang="0">
                <a:pos x="255733" y="76288"/>
              </a:cxn>
            </a:cxnLst>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bg2"/>
          </a:solidFill>
          <a:ln w="9525">
            <a:noFill/>
          </a:ln>
        </p:spPr>
        <p:txBody>
          <a:bodyPr/>
          <a:p>
            <a:endParaRPr lang="zh-CN" altLang="en-US"/>
          </a:p>
        </p:txBody>
      </p:sp>
      <p:sp>
        <p:nvSpPr>
          <p:cNvPr id="39" name="矩形 38"/>
          <p:cNvSpPr/>
          <p:nvPr/>
        </p:nvSpPr>
        <p:spPr>
          <a:xfrm>
            <a:off x="6152515" y="897255"/>
            <a:ext cx="5758180" cy="2785110"/>
          </a:xfrm>
          <a:prstGeom prst="rect">
            <a:avLst/>
          </a:prstGeom>
          <a:solidFill>
            <a:srgbClr val="FFFFFF"/>
          </a:solidFill>
          <a:ln w="9" cap="flat" cmpd="sng">
            <a:solidFill>
              <a:srgbClr val="A9A8A7"/>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40" name="矩形 39"/>
          <p:cNvSpPr/>
          <p:nvPr/>
        </p:nvSpPr>
        <p:spPr>
          <a:xfrm>
            <a:off x="6152492" y="3905687"/>
            <a:ext cx="5758321" cy="2525612"/>
          </a:xfrm>
          <a:prstGeom prst="rect">
            <a:avLst/>
          </a:prstGeom>
          <a:solidFill>
            <a:srgbClr val="FFFFFF"/>
          </a:solidFill>
          <a:ln w="9" cap="flat" cmpd="sng">
            <a:solidFill>
              <a:srgbClr val="A9A8A7"/>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pic>
        <p:nvPicPr>
          <p:cNvPr id="72709" name="图片 40"/>
          <p:cNvPicPr>
            <a:picLocks noChangeAspect="1"/>
          </p:cNvPicPr>
          <p:nvPr/>
        </p:nvPicPr>
        <p:blipFill>
          <a:blip r:embed="rId1"/>
          <a:stretch>
            <a:fillRect/>
          </a:stretch>
        </p:blipFill>
        <p:spPr>
          <a:xfrm>
            <a:off x="49827" y="1313109"/>
            <a:ext cx="5718967" cy="4232099"/>
          </a:xfrm>
          <a:prstGeom prst="rect">
            <a:avLst/>
          </a:prstGeom>
          <a:noFill/>
          <a:ln w="9525">
            <a:noFill/>
          </a:ln>
        </p:spPr>
      </p:pic>
      <p:sp>
        <p:nvSpPr>
          <p:cNvPr id="72710" name="矩形 41"/>
          <p:cNvSpPr/>
          <p:nvPr/>
        </p:nvSpPr>
        <p:spPr>
          <a:xfrm>
            <a:off x="6152515" y="3905885"/>
            <a:ext cx="5757545" cy="2676525"/>
          </a:xfrm>
          <a:prstGeom prst="rect">
            <a:avLst/>
          </a:prstGeom>
          <a:noFill/>
          <a:ln w="9525">
            <a:noFill/>
          </a:ln>
        </p:spPr>
        <p:txBody>
          <a:bodyPr wrap="square" anchor="t">
            <a:spAutoFit/>
            <a:scene3d>
              <a:camera prst="orthographicFront"/>
              <a:lightRig rig="soft" dir="t">
                <a:rot lat="0" lon="0" rev="15600000"/>
              </a:lightRig>
            </a:scene3d>
            <a:sp3d extrusionH="57150" prstMaterial="softEdge">
              <a:bevelT w="25400" h="38100"/>
            </a:sp3d>
          </a:bodyPr>
          <a:p>
            <a:pPr algn="just"/>
            <a:r>
              <a:rPr lang="zh-CN" altLang="en-US" sz="2800" b="1" dirty="0">
                <a:solidFill>
                  <a:schemeClr val="accent4"/>
                </a:solidFill>
                <a:effectLst/>
                <a:latin typeface="微软雅黑" panose="020B0503020204020204" pitchFamily="34" charset="-122"/>
                <a:ea typeface="微软雅黑" panose="020B0503020204020204" pitchFamily="34" charset="-122"/>
              </a:rPr>
              <a:t>作用：世界多极化使多种国际力量既相互依存又相互制约。在这种情况下，任何国家都难以单独主宰世界事务。这有利于各国通过协商解决各种问题，促进国际关系民主化，推动世界和平与发展。</a:t>
            </a:r>
            <a:endParaRPr lang="zh-CN" altLang="en-US" sz="2800" b="1" dirty="0">
              <a:solidFill>
                <a:schemeClr val="accent4"/>
              </a:solidFill>
              <a:effectLst/>
              <a:latin typeface="微软雅黑" panose="020B0503020204020204" pitchFamily="34" charset="-122"/>
              <a:ea typeface="微软雅黑" panose="020B0503020204020204" pitchFamily="34" charset="-122"/>
            </a:endParaRPr>
          </a:p>
        </p:txBody>
      </p:sp>
      <p:sp>
        <p:nvSpPr>
          <p:cNvPr id="72711" name="矩形 42"/>
          <p:cNvSpPr/>
          <p:nvPr/>
        </p:nvSpPr>
        <p:spPr>
          <a:xfrm>
            <a:off x="6152515" y="897255"/>
            <a:ext cx="5757545" cy="2676525"/>
          </a:xfrm>
          <a:prstGeom prst="rect">
            <a:avLst/>
          </a:prstGeom>
          <a:noFill/>
          <a:ln w="9525">
            <a:noFill/>
          </a:ln>
        </p:spPr>
        <p:txBody>
          <a:bodyPr wrap="square" anchor="t">
            <a:spAutoFit/>
          </a:bodyPr>
          <a:p>
            <a:pPr algn="just"/>
            <a:r>
              <a:rPr lang="zh-CN" altLang="en-US" sz="28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rPr>
              <a:t>原因：一些新兴经济体和发展中国家快速发展，经济实力、国际地位和国际影响力不断增强，有利于推动世界多极化，为世界经济持续发展提供动力，促进世界经济增长，实现各国共同发展。</a:t>
            </a:r>
            <a:endParaRPr lang="zh-CN" altLang="en-US" sz="28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300" fill="hold"/>
                                        <p:tgtEl>
                                          <p:spTgt spid="32"/>
                                        </p:tgtEl>
                                        <p:attrNameLst>
                                          <p:attrName>ppt_w</p:attrName>
                                        </p:attrNameLst>
                                      </p:cBhvr>
                                      <p:tavLst>
                                        <p:tav tm="0">
                                          <p:val>
                                            <p:fltVal val="0.000000"/>
                                          </p:val>
                                        </p:tav>
                                        <p:tav tm="100000">
                                          <p:val>
                                            <p:strVal val="#ppt_w"/>
                                          </p:val>
                                        </p:tav>
                                      </p:tavLst>
                                    </p:anim>
                                    <p:anim calcmode="lin" valueType="num">
                                      <p:cBhvr>
                                        <p:cTn id="8" dur="300" fill="hold"/>
                                        <p:tgtEl>
                                          <p:spTgt spid="32"/>
                                        </p:tgtEl>
                                        <p:attrNameLst>
                                          <p:attrName>ppt_h</p:attrName>
                                        </p:attrNameLst>
                                      </p:cBhvr>
                                      <p:tavLst>
                                        <p:tav tm="0">
                                          <p:val>
                                            <p:fltVal val="0.000000"/>
                                          </p:val>
                                        </p:tav>
                                        <p:tav tm="100000">
                                          <p:val>
                                            <p:strVal val="#ppt_h"/>
                                          </p:val>
                                        </p:tav>
                                      </p:tavLst>
                                    </p:anim>
                                    <p:animEffect transition="in" filter="fade">
                                      <p:cBhvr>
                                        <p:cTn id="9" dur="300"/>
                                        <p:tgtEl>
                                          <p:spTgt spid="3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05"/>
                                        </p:tgtEl>
                                        <p:attrNameLst>
                                          <p:attrName>ppt_y</p:attrName>
                                        </p:attrNameLst>
                                      </p:cBhvr>
                                      <p:tavLst>
                                        <p:tav tm="0">
                                          <p:val>
                                            <p:strVal val="#ppt_y"/>
                                          </p:val>
                                        </p:tav>
                                        <p:tav tm="100000">
                                          <p:val>
                                            <p:strVal val="#ppt_y"/>
                                          </p:val>
                                        </p:tav>
                                      </p:tavLst>
                                    </p:anim>
                                    <p:anim calcmode="lin" valueType="num">
                                      <p:cBhvr>
                                        <p:cTn id="15" dur="4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05"/>
                                        </p:tgtEl>
                                      </p:cBhvr>
                                    </p:animEffect>
                                  </p:childTnLst>
                                </p:cTn>
                              </p:par>
                            </p:childTnLst>
                          </p:cTn>
                        </p:par>
                        <p:par>
                          <p:cTn id="18" fill="hold">
                            <p:stCondLst>
                              <p:cond delay="1259"/>
                            </p:stCondLst>
                            <p:childTnLst>
                              <p:par>
                                <p:cTn id="19" presetID="22" presetClass="entr" presetSubtype="1"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300"/>
                                        <p:tgtEl>
                                          <p:spTgt spid="40"/>
                                        </p:tgtEl>
                                      </p:cBhvr>
                                    </p:animEffect>
                                  </p:childTnLst>
                                </p:cTn>
                              </p:par>
                            </p:childTnLst>
                          </p:cTn>
                        </p:par>
                        <p:par>
                          <p:cTn id="22" fill="hold">
                            <p:stCondLst>
                              <p:cond delay="1759"/>
                            </p:stCondLst>
                            <p:childTnLst>
                              <p:par>
                                <p:cTn id="23" presetID="22" presetClass="entr" presetSubtype="1"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up)">
                                      <p:cBhvr>
                                        <p:cTn id="25" dur="3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39" grpId="0" bldLvl="0" animBg="1"/>
      <p:bldP spid="4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4319419"/>
          </a:xfrm>
          <a:prstGeom prst="rect">
            <a:avLst/>
          </a:prstGeom>
        </p:spPr>
      </p:pic>
      <p:sp>
        <p:nvSpPr>
          <p:cNvPr id="8" name="文本框 7"/>
          <p:cNvSpPr txBox="1"/>
          <p:nvPr/>
        </p:nvSpPr>
        <p:spPr>
          <a:xfrm>
            <a:off x="487720" y="4863451"/>
            <a:ext cx="11216560" cy="748030"/>
          </a:xfrm>
          <a:prstGeom prst="rect">
            <a:avLst/>
          </a:prstGeom>
          <a:noFill/>
        </p:spPr>
        <p:txBody>
          <a:bodyPr wrap="square" rtlCol="0">
            <a:spAutoFit/>
          </a:bodyPr>
          <a:lstStyle/>
          <a:p>
            <a:pPr algn="ctr"/>
            <a:r>
              <a:rPr lang="zh-CN" altLang="en-US" sz="4265" b="1" dirty="0" smtClean="0">
                <a:solidFill>
                  <a:schemeClr val="accent2"/>
                </a:solidFill>
                <a:latin typeface="微软雅黑" panose="020B0503020204020204" pitchFamily="34" charset="-122"/>
                <a:ea typeface="微软雅黑" panose="020B0503020204020204" pitchFamily="34" charset="-122"/>
              </a:rPr>
              <a:t>重振</a:t>
            </a:r>
            <a:r>
              <a:rPr lang="zh-CN" altLang="en-US" sz="4265" b="1" dirty="0">
                <a:solidFill>
                  <a:schemeClr val="accent2"/>
                </a:solidFill>
                <a:latin typeface="微软雅黑" panose="020B0503020204020204" pitchFamily="34" charset="-122"/>
                <a:ea typeface="微软雅黑" panose="020B0503020204020204" pitchFamily="34" charset="-122"/>
              </a:rPr>
              <a:t>丝绸之路为处理乱世</a:t>
            </a:r>
            <a:r>
              <a:rPr lang="zh-CN" altLang="en-US" sz="4265" b="1" dirty="0" smtClean="0">
                <a:solidFill>
                  <a:schemeClr val="accent2"/>
                </a:solidFill>
                <a:latin typeface="微软雅黑" panose="020B0503020204020204" pitchFamily="34" charset="-122"/>
                <a:ea typeface="微软雅黑" panose="020B0503020204020204" pitchFamily="34" charset="-122"/>
              </a:rPr>
              <a:t>难题提供</a:t>
            </a:r>
            <a:r>
              <a:rPr lang="zh-CN" altLang="en-US" sz="4265" b="1" dirty="0">
                <a:solidFill>
                  <a:schemeClr val="accent2"/>
                </a:solidFill>
                <a:latin typeface="微软雅黑" panose="020B0503020204020204" pitchFamily="34" charset="-122"/>
                <a:ea typeface="微软雅黑" panose="020B0503020204020204" pitchFamily="34" charset="-122"/>
              </a:rPr>
              <a:t>了解决之道</a:t>
            </a:r>
            <a:endParaRPr lang="zh-CN" altLang="en-US" sz="4265" b="1" dirty="0">
              <a:solidFill>
                <a:schemeClr val="accent2"/>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2"/>
          <a:stretch>
            <a:fillRect/>
          </a:stretch>
        </p:blipFill>
        <p:spPr>
          <a:xfrm>
            <a:off x="9196940" y="1987455"/>
            <a:ext cx="2995060" cy="23319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7510339"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mj-ea"/>
                <a:ea typeface="微软雅黑" panose="020B0503020204020204" pitchFamily="34" charset="-122"/>
              </a:rPr>
              <a:t>上合组织与一带一路</a:t>
            </a:r>
            <a:endParaRPr lang="zh-CN" altLang="en-US" b="1" dirty="0">
              <a:solidFill>
                <a:schemeClr val="tx1"/>
              </a:solidFill>
              <a:latin typeface="+mj-ea"/>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pic>
        <p:nvPicPr>
          <p:cNvPr id="6" name="图片 5" descr="C:\Users\Administrator\Desktop\1.jpg"/>
          <p:cNvPicPr/>
          <p:nvPr/>
        </p:nvPicPr>
        <p:blipFill rotWithShape="1">
          <a:blip r:embed="rId1"/>
          <a:srcRect l="-154" b="-66"/>
          <a:stretch>
            <a:fillRect/>
          </a:stretch>
        </p:blipFill>
        <p:spPr bwMode="auto">
          <a:xfrm>
            <a:off x="6609081" y="909639"/>
            <a:ext cx="4829460" cy="2712906"/>
          </a:xfrm>
          <a:prstGeom prst="rect">
            <a:avLst/>
          </a:prstGeom>
          <a:noFill/>
          <a:ln>
            <a:noFill/>
          </a:ln>
        </p:spPr>
      </p:pic>
      <p:pic>
        <p:nvPicPr>
          <p:cNvPr id="8" name="图片 7" descr="C:\Users\Administrator\Desktop\2.jpg"/>
          <p:cNvPicPr/>
          <p:nvPr/>
        </p:nvPicPr>
        <p:blipFill rotWithShape="1">
          <a:blip r:embed="rId2"/>
          <a:srcRect/>
          <a:stretch>
            <a:fillRect/>
          </a:stretch>
        </p:blipFill>
        <p:spPr bwMode="auto">
          <a:xfrm>
            <a:off x="632370" y="3867699"/>
            <a:ext cx="4922365" cy="2634118"/>
          </a:xfrm>
          <a:prstGeom prst="rect">
            <a:avLst/>
          </a:prstGeom>
          <a:noFill/>
          <a:ln>
            <a:noFill/>
          </a:ln>
        </p:spPr>
      </p:pic>
      <p:pic>
        <p:nvPicPr>
          <p:cNvPr id="2" name="图片 1"/>
          <p:cNvPicPr>
            <a:picLocks noChangeAspect="1"/>
          </p:cNvPicPr>
          <p:nvPr/>
        </p:nvPicPr>
        <p:blipFill rotWithShape="1">
          <a:blip r:embed="rId3"/>
          <a:srcRect/>
          <a:stretch>
            <a:fillRect/>
          </a:stretch>
        </p:blipFill>
        <p:spPr>
          <a:xfrm>
            <a:off x="6609088" y="3867698"/>
            <a:ext cx="4829452" cy="2716567"/>
          </a:xfrm>
          <a:prstGeom prst="rect">
            <a:avLst/>
          </a:prstGeom>
        </p:spPr>
      </p:pic>
      <p:pic>
        <p:nvPicPr>
          <p:cNvPr id="3" name="图片 2"/>
          <p:cNvPicPr>
            <a:picLocks noChangeAspect="1"/>
          </p:cNvPicPr>
          <p:nvPr/>
        </p:nvPicPr>
        <p:blipFill rotWithShape="1">
          <a:blip r:embed="rId4"/>
          <a:srcRect/>
          <a:stretch>
            <a:fillRect/>
          </a:stretch>
        </p:blipFill>
        <p:spPr>
          <a:xfrm>
            <a:off x="632370" y="870272"/>
            <a:ext cx="4922365" cy="2768831"/>
          </a:xfrm>
          <a:prstGeom prst="rect">
            <a:avLst/>
          </a:prstGeom>
        </p:spPr>
      </p:pic>
    </p:spTree>
  </p:cSld>
  <p:clrMapOvr>
    <a:masterClrMapping/>
  </p:clrMapOvr>
  <p:transition spd="slow" advTm="6047">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srcRect/>
          <a:stretch>
            <a:fillRect/>
          </a:stretch>
        </p:blipFill>
        <p:spPr>
          <a:xfrm>
            <a:off x="0" y="0"/>
            <a:ext cx="12192000" cy="6858000"/>
          </a:xfrm>
          <a:prstGeom prst="rect">
            <a:avLst/>
          </a:prstGeom>
        </p:spPr>
      </p:pic>
      <p:pic>
        <p:nvPicPr>
          <p:cNvPr id="16" name="图片 15"/>
          <p:cNvPicPr>
            <a:picLocks noChangeAspect="1"/>
          </p:cNvPicPr>
          <p:nvPr/>
        </p:nvPicPr>
        <p:blipFill>
          <a:blip r:embed="rId2"/>
          <a:stretch>
            <a:fillRect/>
          </a:stretch>
        </p:blipFill>
        <p:spPr>
          <a:xfrm>
            <a:off x="2261393" y="861697"/>
            <a:ext cx="7669215" cy="3672043"/>
          </a:xfrm>
          <a:prstGeom prst="rect">
            <a:avLst/>
          </a:prstGeom>
        </p:spPr>
      </p:pic>
      <p:sp>
        <p:nvSpPr>
          <p:cNvPr id="14" name="图文框 13"/>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文本框 30"/>
          <p:cNvSpPr txBox="1"/>
          <p:nvPr/>
        </p:nvSpPr>
        <p:spPr>
          <a:xfrm>
            <a:off x="3448770" y="3214405"/>
            <a:ext cx="4983480" cy="922020"/>
          </a:xfrm>
          <a:prstGeom prst="rect">
            <a:avLst/>
          </a:prstGeom>
          <a:noFill/>
        </p:spPr>
        <p:txBody>
          <a:bodyPr wrap="none" rtlCol="0">
            <a:spAutoFit/>
          </a:bodyPr>
          <a:lstStyle/>
          <a:p>
            <a:pPr algn="ctr"/>
            <a:r>
              <a:rPr lang="zh-CN" altLang="en-US" sz="5400" b="1" dirty="0">
                <a:solidFill>
                  <a:schemeClr val="tx1">
                    <a:lumMod val="75000"/>
                    <a:lumOff val="25000"/>
                  </a:schemeClr>
                </a:solidFill>
                <a:latin typeface="微软雅黑" panose="020B0503020204020204" pitchFamily="34" charset="-122"/>
                <a:ea typeface="微软雅黑" panose="020B0503020204020204" pitchFamily="34" charset="-122"/>
              </a:rPr>
              <a:t>复杂多变的关系</a:t>
            </a:r>
            <a:endParaRPr lang="zh-CN" altLang="en-US" sz="5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3593552" y="2344381"/>
            <a:ext cx="4484227" cy="706755"/>
          </a:xfrm>
          <a:prstGeom prst="rect">
            <a:avLst/>
          </a:prstGeom>
          <a:noFill/>
        </p:spPr>
        <p:txBody>
          <a:bodyPr wrap="square">
            <a:spAutoFit/>
          </a:bodyPr>
          <a:lstStyle/>
          <a:p>
            <a:pPr algn="ctr">
              <a:defRPr/>
            </a:pPr>
            <a:r>
              <a:rPr lang="zh-CN" altLang="en-US" sz="4000" b="1" dirty="0">
                <a:solidFill>
                  <a:srgbClr val="D70000"/>
                </a:solidFill>
                <a:latin typeface="微软雅黑" panose="020B0503020204020204" pitchFamily="34" charset="-122"/>
                <a:ea typeface="微软雅黑" panose="020B0503020204020204" pitchFamily="34" charset="-122"/>
              </a:rPr>
              <a:t>第二框</a:t>
            </a:r>
            <a:endParaRPr lang="zh-CN" altLang="en-US" sz="4000" b="1" dirty="0">
              <a:solidFill>
                <a:srgbClr val="D7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3349413" y="266700"/>
            <a:ext cx="5180753" cy="501650"/>
          </a:xfrm>
          <a:prstGeom prst="rect">
            <a:avLst/>
          </a:prstGeom>
          <a:noFill/>
        </p:spPr>
        <p:txBody>
          <a:bodyPr wrap="square" rtlCol="0">
            <a:spAutoFit/>
          </a:bodyPr>
          <a:lstStyle/>
          <a:p>
            <a:r>
              <a:rPr lang="zh-CN" altLang="en-US" sz="2665" b="1" dirty="0" smtClean="0">
                <a:solidFill>
                  <a:schemeClr val="accent2"/>
                </a:solidFill>
                <a:latin typeface="微软雅黑" panose="020B0503020204020204" pitchFamily="34" charset="-122"/>
                <a:ea typeface="微软雅黑" panose="020B0503020204020204" pitchFamily="34" charset="-122"/>
              </a:rPr>
              <a:t>中国外汇储备</a:t>
            </a:r>
            <a:r>
              <a:rPr lang="zh-CN" altLang="en-US" sz="2665" b="1" dirty="0">
                <a:solidFill>
                  <a:schemeClr val="accent2"/>
                </a:solidFill>
                <a:latin typeface="微软雅黑" panose="020B0503020204020204" pitchFamily="34" charset="-122"/>
                <a:ea typeface="微软雅黑" panose="020B0503020204020204" pitchFamily="34" charset="-122"/>
              </a:rPr>
              <a:t>用于对外直接投资</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495288" y="816448"/>
            <a:ext cx="803867" cy="93784"/>
            <a:chOff x="4272852" y="653143"/>
            <a:chExt cx="602900" cy="70338"/>
          </a:xfrm>
        </p:grpSpPr>
        <p:sp>
          <p:nvSpPr>
            <p:cNvPr id="36" name="矩形 35"/>
            <p:cNvSpPr/>
            <p:nvPr/>
          </p:nvSpPr>
          <p:spPr>
            <a:xfrm>
              <a:off x="427285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42357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57430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72502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498447" y="1267124"/>
            <a:ext cx="4946095" cy="5043979"/>
            <a:chOff x="572610" y="1031986"/>
            <a:chExt cx="3709571" cy="3782984"/>
          </a:xfrm>
        </p:grpSpPr>
        <p:sp>
          <p:nvSpPr>
            <p:cNvPr id="22" name="MH_Other_1"/>
            <p:cNvSpPr/>
            <p:nvPr>
              <p:custDataLst>
                <p:tags r:id="rId1"/>
              </p:custDataLst>
            </p:nvPr>
          </p:nvSpPr>
          <p:spPr>
            <a:xfrm>
              <a:off x="1132650" y="1440739"/>
              <a:ext cx="2622947" cy="1312069"/>
            </a:xfrm>
            <a:custGeom>
              <a:avLst/>
              <a:gdLst/>
              <a:ahLst/>
              <a:cxnLst/>
              <a:rect l="l" t="t"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n-ea"/>
              </a:endParaRPr>
            </a:p>
          </p:txBody>
        </p:sp>
        <p:sp>
          <p:nvSpPr>
            <p:cNvPr id="23" name="MH_Other_2"/>
            <p:cNvSpPr/>
            <p:nvPr>
              <p:custDataLst>
                <p:tags r:id="rId2"/>
              </p:custDataLst>
            </p:nvPr>
          </p:nvSpPr>
          <p:spPr>
            <a:xfrm>
              <a:off x="1333865" y="1643145"/>
              <a:ext cx="2219325" cy="2219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265" b="1" spc="50" dirty="0">
                <a:ln w="0"/>
                <a:solidFill>
                  <a:schemeClr val="bg2"/>
                </a:solidFill>
                <a:effectLst>
                  <a:innerShdw blurRad="63500" dist="50800" dir="13500000">
                    <a:srgbClr val="000000">
                      <a:alpha val="50000"/>
                    </a:srgbClr>
                  </a:innerShdw>
                </a:effectLst>
                <a:latin typeface="+mn-ea"/>
              </a:endParaRPr>
            </a:p>
          </p:txBody>
        </p:sp>
        <p:sp>
          <p:nvSpPr>
            <p:cNvPr id="27" name="MH_Other_3"/>
            <p:cNvSpPr/>
            <p:nvPr>
              <p:custDataLst>
                <p:tags r:id="rId3"/>
              </p:custDataLst>
            </p:nvPr>
          </p:nvSpPr>
          <p:spPr>
            <a:xfrm>
              <a:off x="2295890" y="2033670"/>
              <a:ext cx="305991" cy="1423988"/>
            </a:xfrm>
            <a:prstGeom prst="upArrow">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n-ea"/>
              </a:endParaRPr>
            </a:p>
          </p:txBody>
        </p:sp>
        <p:sp>
          <p:nvSpPr>
            <p:cNvPr id="28" name="MH_Other_4"/>
            <p:cNvSpPr/>
            <p:nvPr>
              <p:custDataLst>
                <p:tags r:id="rId4"/>
              </p:custDataLst>
            </p:nvPr>
          </p:nvSpPr>
          <p:spPr>
            <a:xfrm>
              <a:off x="2555446" y="2595645"/>
              <a:ext cx="566738" cy="862013"/>
            </a:xfrm>
            <a:prstGeom prst="bentArrow">
              <a:avLst>
                <a:gd name="adj1" fmla="val 25000"/>
                <a:gd name="adj2" fmla="val 25000"/>
                <a:gd name="adj3" fmla="val 34946"/>
                <a:gd name="adj4" fmla="val 4375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n-ea"/>
              </a:endParaRPr>
            </a:p>
          </p:txBody>
        </p:sp>
        <p:sp>
          <p:nvSpPr>
            <p:cNvPr id="29" name="MH_Other_5"/>
            <p:cNvSpPr/>
            <p:nvPr>
              <p:custDataLst>
                <p:tags r:id="rId5"/>
              </p:custDataLst>
            </p:nvPr>
          </p:nvSpPr>
          <p:spPr>
            <a:xfrm flipH="1">
              <a:off x="1772015" y="2595645"/>
              <a:ext cx="567929" cy="862013"/>
            </a:xfrm>
            <a:prstGeom prst="bentArrow">
              <a:avLst>
                <a:gd name="adj1" fmla="val 25000"/>
                <a:gd name="adj2" fmla="val 25000"/>
                <a:gd name="adj3" fmla="val 34946"/>
                <a:gd name="adj4" fmla="val 4375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n-ea"/>
              </a:endParaRPr>
            </a:p>
          </p:txBody>
        </p:sp>
        <p:sp>
          <p:nvSpPr>
            <p:cNvPr id="30" name="MH_Title_1"/>
            <p:cNvSpPr txBox="1">
              <a:spLocks noChangeArrowheads="1"/>
            </p:cNvSpPr>
            <p:nvPr>
              <p:custDataLst>
                <p:tags r:id="rId6"/>
              </p:custDataLst>
            </p:nvPr>
          </p:nvSpPr>
          <p:spPr bwMode="auto">
            <a:xfrm>
              <a:off x="990257" y="3873492"/>
              <a:ext cx="2906540" cy="94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20000"/>
                </a:lnSpc>
                <a:buNone/>
              </a:pPr>
              <a:r>
                <a:rPr lang="zh-CN" altLang="en-US" sz="2135" dirty="0" smtClean="0">
                  <a:solidFill>
                    <a:schemeClr val="tx1">
                      <a:lumMod val="75000"/>
                      <a:lumOff val="25000"/>
                    </a:schemeClr>
                  </a:solidFill>
                </a:rPr>
                <a:t>利用现有的外汇储备来更好</a:t>
              </a:r>
              <a:r>
                <a:rPr lang="zh-CN" altLang="en-US" sz="2135" dirty="0">
                  <a:solidFill>
                    <a:schemeClr val="tx1">
                      <a:lumMod val="75000"/>
                      <a:lumOff val="25000"/>
                    </a:schemeClr>
                  </a:solidFill>
                </a:rPr>
                <a:t>地进行对外</a:t>
              </a:r>
              <a:r>
                <a:rPr lang="zh-CN" altLang="en-US" sz="2135" dirty="0" smtClean="0">
                  <a:solidFill>
                    <a:schemeClr val="tx1">
                      <a:lumMod val="75000"/>
                      <a:lumOff val="25000"/>
                    </a:schemeClr>
                  </a:solidFill>
                </a:rPr>
                <a:t>投资，分散</a:t>
              </a:r>
              <a:r>
                <a:rPr lang="zh-CN" altLang="en-US" sz="2135" dirty="0">
                  <a:solidFill>
                    <a:schemeClr val="tx1">
                      <a:lumMod val="75000"/>
                      <a:lumOff val="25000"/>
                    </a:schemeClr>
                  </a:solidFill>
                </a:rPr>
                <a:t>未来依靠</a:t>
              </a:r>
              <a:r>
                <a:rPr lang="zh-CN" altLang="en-US" sz="2135" dirty="0" smtClean="0">
                  <a:solidFill>
                    <a:schemeClr val="tx1">
                      <a:lumMod val="75000"/>
                      <a:lumOff val="25000"/>
                    </a:schemeClr>
                  </a:solidFill>
                </a:rPr>
                <a:t>通货膨胀减轻</a:t>
              </a:r>
              <a:r>
                <a:rPr lang="zh-CN" altLang="en-US" sz="2135" dirty="0">
                  <a:solidFill>
                    <a:schemeClr val="tx1">
                      <a:lumMod val="75000"/>
                      <a:lumOff val="25000"/>
                    </a:schemeClr>
                  </a:solidFill>
                </a:rPr>
                <a:t>债务的</a:t>
              </a:r>
              <a:r>
                <a:rPr lang="zh-CN" altLang="en-US" sz="2135" dirty="0" smtClean="0">
                  <a:solidFill>
                    <a:schemeClr val="tx1">
                      <a:lumMod val="75000"/>
                      <a:lumOff val="25000"/>
                    </a:schemeClr>
                  </a:solidFill>
                </a:rPr>
                <a:t>风险</a:t>
              </a:r>
              <a:endParaRPr lang="en-US" altLang="zh-CN" sz="2135" dirty="0">
                <a:solidFill>
                  <a:schemeClr val="tx1">
                    <a:lumMod val="75000"/>
                    <a:lumOff val="25000"/>
                  </a:schemeClr>
                </a:solidFill>
              </a:endParaRPr>
            </a:p>
          </p:txBody>
        </p:sp>
        <p:grpSp>
          <p:nvGrpSpPr>
            <p:cNvPr id="3" name="组合 2"/>
            <p:cNvGrpSpPr/>
            <p:nvPr/>
          </p:nvGrpSpPr>
          <p:grpSpPr>
            <a:xfrm>
              <a:off x="3195271" y="2332858"/>
              <a:ext cx="1086910" cy="807245"/>
              <a:chOff x="3325900" y="2349186"/>
              <a:chExt cx="1086910" cy="807245"/>
            </a:xfrm>
          </p:grpSpPr>
          <p:sp>
            <p:nvSpPr>
              <p:cNvPr id="40" name="KSO_Shape"/>
              <p:cNvSpPr/>
              <p:nvPr/>
            </p:nvSpPr>
            <p:spPr>
              <a:xfrm>
                <a:off x="3325900" y="2349186"/>
                <a:ext cx="1086910" cy="807245"/>
              </a:xfrm>
              <a:prstGeom prst="roundRect">
                <a:avLst/>
              </a:prstGeom>
              <a:solidFill>
                <a:srgbClr val="F2F2F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endParaRPr lang="zh-CN" altLang="en-US" sz="2000">
                  <a:solidFill>
                    <a:srgbClr val="4D4D4D"/>
                  </a:solidFill>
                </a:endParaRPr>
              </a:p>
            </p:txBody>
          </p:sp>
          <p:sp>
            <p:nvSpPr>
              <p:cNvPr id="21" name="矩形 20"/>
              <p:cNvSpPr/>
              <p:nvPr/>
            </p:nvSpPr>
            <p:spPr>
              <a:xfrm>
                <a:off x="3332055" y="2491198"/>
                <a:ext cx="1074601" cy="499110"/>
              </a:xfrm>
              <a:prstGeom prst="rect">
                <a:avLst/>
              </a:prstGeom>
            </p:spPr>
            <p:txBody>
              <a:bodyPr wrap="square">
                <a:spAutoFit/>
              </a:bodyPr>
              <a:lstStyle/>
              <a:p>
                <a:pPr algn="ctr"/>
                <a:r>
                  <a:rPr lang="zh-CN" altLang="zh-CN" sz="1865" dirty="0" smtClean="0">
                    <a:solidFill>
                      <a:schemeClr val="tx1">
                        <a:lumMod val="75000"/>
                        <a:lumOff val="25000"/>
                      </a:schemeClr>
                    </a:solidFill>
                    <a:latin typeface="微软雅黑" panose="020B0503020204020204" pitchFamily="34" charset="-122"/>
                    <a:ea typeface="微软雅黑" panose="020B0503020204020204" pitchFamily="34" charset="-122"/>
                  </a:rPr>
                  <a:t>培育自己</a:t>
                </a:r>
                <a:r>
                  <a:rPr lang="zh-CN" altLang="zh-CN" sz="1865" dirty="0">
                    <a:solidFill>
                      <a:schemeClr val="tx1">
                        <a:lumMod val="75000"/>
                        <a:lumOff val="25000"/>
                      </a:schemeClr>
                    </a:solidFill>
                    <a:latin typeface="微软雅黑" panose="020B0503020204020204" pitchFamily="34" charset="-122"/>
                    <a:ea typeface="微软雅黑" panose="020B0503020204020204" pitchFamily="34" charset="-122"/>
                  </a:rPr>
                  <a:t>的出口</a:t>
                </a:r>
                <a:r>
                  <a:rPr lang="zh-CN" altLang="zh-CN" sz="1865" dirty="0" smtClean="0">
                    <a:solidFill>
                      <a:schemeClr val="tx1">
                        <a:lumMod val="75000"/>
                        <a:lumOff val="25000"/>
                      </a:schemeClr>
                    </a:solidFill>
                    <a:latin typeface="微软雅黑" panose="020B0503020204020204" pitchFamily="34" charset="-122"/>
                    <a:ea typeface="微软雅黑" panose="020B0503020204020204" pitchFamily="34" charset="-122"/>
                  </a:rPr>
                  <a:t>市场</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2123365" y="3457658"/>
              <a:ext cx="655320" cy="376238"/>
            </a:xfrm>
            <a:prstGeom prst="rect">
              <a:avLst/>
            </a:prstGeom>
          </p:spPr>
          <p:txBody>
            <a:bodyPr wrap="none">
              <a:spAutoFit/>
            </a:bodyPr>
            <a:lstStyle/>
            <a:p>
              <a:pPr algn="ctr">
                <a:defRPr/>
              </a:pPr>
              <a:r>
                <a:rPr lang="zh-CN" altLang="en-US" sz="2665" b="1" spc="50" dirty="0">
                  <a:ln w="0"/>
                  <a:solidFill>
                    <a:schemeClr val="bg1"/>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rPr>
                <a:t>多赢</a:t>
              </a:r>
              <a:endParaRPr lang="zh-CN" altLang="en-US" sz="2665" b="1" spc="50" dirty="0">
                <a:ln w="0"/>
                <a:solidFill>
                  <a:schemeClr val="bg1"/>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775940" y="1031986"/>
              <a:ext cx="1350168" cy="885171"/>
              <a:chOff x="3190347" y="2229588"/>
              <a:chExt cx="1350168" cy="885171"/>
            </a:xfrm>
          </p:grpSpPr>
          <p:sp>
            <p:nvSpPr>
              <p:cNvPr id="42" name="KSO_Shape"/>
              <p:cNvSpPr/>
              <p:nvPr/>
            </p:nvSpPr>
            <p:spPr>
              <a:xfrm>
                <a:off x="3190347" y="2229588"/>
                <a:ext cx="1350168" cy="885171"/>
              </a:xfrm>
              <a:prstGeom prst="roundRect">
                <a:avLst/>
              </a:prstGeom>
              <a:solidFill>
                <a:srgbClr val="F2F2F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endParaRPr lang="zh-CN" altLang="en-US" sz="2000">
                  <a:solidFill>
                    <a:srgbClr val="4D4D4D"/>
                  </a:solidFill>
                </a:endParaRPr>
              </a:p>
            </p:txBody>
          </p:sp>
          <p:sp>
            <p:nvSpPr>
              <p:cNvPr id="43" name="矩形 42"/>
              <p:cNvSpPr/>
              <p:nvPr/>
            </p:nvSpPr>
            <p:spPr>
              <a:xfrm>
                <a:off x="3234387" y="2302841"/>
                <a:ext cx="1262089" cy="714851"/>
              </a:xfrm>
              <a:prstGeom prst="rect">
                <a:avLst/>
              </a:prstGeom>
            </p:spPr>
            <p:txBody>
              <a:bodyPr wrap="square">
                <a:spAutoFit/>
              </a:bodyPr>
              <a:lstStyle/>
              <a:p>
                <a:pPr algn="ct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直接投资收益要远远</a:t>
                </a:r>
                <a:r>
                  <a:rPr lang="zh-CN" altLang="en-US" sz="1865" dirty="0" smtClean="0">
                    <a:solidFill>
                      <a:schemeClr val="tx1">
                        <a:lumMod val="75000"/>
                        <a:lumOff val="25000"/>
                      </a:schemeClr>
                    </a:solidFill>
                    <a:latin typeface="微软雅黑" panose="020B0503020204020204" pitchFamily="34" charset="-122"/>
                    <a:ea typeface="微软雅黑" panose="020B0503020204020204" pitchFamily="34" charset="-122"/>
                  </a:rPr>
                  <a:t>大于</a:t>
                </a:r>
                <a:endParaRPr lang="en-US" altLang="zh-CN" sz="1865"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865" dirty="0" smtClean="0">
                    <a:solidFill>
                      <a:schemeClr val="tx1">
                        <a:lumMod val="75000"/>
                        <a:lumOff val="25000"/>
                      </a:schemeClr>
                    </a:solidFill>
                    <a:latin typeface="微软雅黑" panose="020B0503020204020204" pitchFamily="34" charset="-122"/>
                    <a:ea typeface="微软雅黑" panose="020B0503020204020204" pitchFamily="34" charset="-122"/>
                  </a:rPr>
                  <a:t>债券投资收益</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72610" y="2332858"/>
              <a:ext cx="1137475" cy="807245"/>
              <a:chOff x="3294616" y="2349186"/>
              <a:chExt cx="1137475" cy="807245"/>
            </a:xfrm>
          </p:grpSpPr>
          <p:sp>
            <p:nvSpPr>
              <p:cNvPr id="45" name="KSO_Shape"/>
              <p:cNvSpPr/>
              <p:nvPr/>
            </p:nvSpPr>
            <p:spPr>
              <a:xfrm>
                <a:off x="3319898" y="2349186"/>
                <a:ext cx="1086910" cy="807245"/>
              </a:xfrm>
              <a:prstGeom prst="roundRect">
                <a:avLst/>
              </a:prstGeom>
              <a:solidFill>
                <a:srgbClr val="F2F2F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endParaRPr lang="zh-CN" altLang="en-US" sz="2000">
                  <a:solidFill>
                    <a:srgbClr val="4D4D4D"/>
                  </a:solidFill>
                </a:endParaRPr>
              </a:p>
            </p:txBody>
          </p:sp>
          <p:sp>
            <p:nvSpPr>
              <p:cNvPr id="46" name="矩形 45"/>
              <p:cNvSpPr/>
              <p:nvPr/>
            </p:nvSpPr>
            <p:spPr>
              <a:xfrm>
                <a:off x="3294616" y="2491198"/>
                <a:ext cx="1137475" cy="499110"/>
              </a:xfrm>
              <a:prstGeom prst="rect">
                <a:avLst/>
              </a:prstGeom>
            </p:spPr>
            <p:txBody>
              <a:bodyPr wrap="square">
                <a:spAutoFit/>
              </a:bodyPr>
              <a:lstStyle/>
              <a:p>
                <a:pPr algn="ct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帮助其他国家</a:t>
                </a:r>
                <a:r>
                  <a:rPr lang="zh-CN" altLang="en-US" sz="1865" dirty="0" smtClean="0">
                    <a:solidFill>
                      <a:schemeClr val="tx1">
                        <a:lumMod val="75000"/>
                        <a:lumOff val="25000"/>
                      </a:schemeClr>
                    </a:solidFill>
                    <a:latin typeface="微软雅黑" panose="020B0503020204020204" pitchFamily="34" charset="-122"/>
                    <a:ea typeface="微软雅黑" panose="020B0503020204020204" pitchFamily="34" charset="-122"/>
                  </a:rPr>
                  <a:t>更好发展</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pic>
        <p:nvPicPr>
          <p:cNvPr id="4" name="图片 3"/>
          <p:cNvPicPr>
            <a:picLocks noChangeAspect="1"/>
          </p:cNvPicPr>
          <p:nvPr/>
        </p:nvPicPr>
        <p:blipFill rotWithShape="1">
          <a:blip r:embed="rId7">
            <a:extLst>
              <a:ext uri="{28A0092B-C50C-407E-A947-70E740481C1C}">
                <a14:useLocalDpi xmlns:a14="http://schemas.microsoft.com/office/drawing/2010/main" val="0"/>
              </a:ext>
            </a:extLst>
          </a:blip>
          <a:srcRect/>
          <a:stretch>
            <a:fillRect/>
          </a:stretch>
        </p:blipFill>
        <p:spPr>
          <a:xfrm>
            <a:off x="906903" y="1727628"/>
            <a:ext cx="5291768" cy="3624309"/>
          </a:xfrm>
          <a:prstGeom prst="rect">
            <a:avLst/>
          </a:prstGeom>
        </p:spPr>
      </p:pic>
      <p:sp>
        <p:nvSpPr>
          <p:cNvPr id="6" name="文本框 5"/>
          <p:cNvSpPr txBox="1"/>
          <p:nvPr/>
        </p:nvSpPr>
        <p:spPr>
          <a:xfrm>
            <a:off x="9670627" y="60960"/>
            <a:ext cx="2515447" cy="368300"/>
          </a:xfrm>
          <a:prstGeom prst="rect">
            <a:avLst/>
          </a:prstGeom>
          <a:solidFill>
            <a:schemeClr val="accent1"/>
          </a:solidFill>
        </p:spPr>
        <p:txBody>
          <a:bodyPr wrap="square" rtlCol="0">
            <a:spAutoFit/>
          </a:bodyPr>
          <a:p>
            <a:endParaRPr lang="zh-CN" altLang="en-US">
              <a:solidFill>
                <a:schemeClr val="bg1"/>
              </a:solidFill>
            </a:endParaRPr>
          </a:p>
        </p:txBody>
      </p:sp>
      <p:sp>
        <p:nvSpPr>
          <p:cNvPr id="7" name="文本框 6"/>
          <p:cNvSpPr txBox="1"/>
          <p:nvPr/>
        </p:nvSpPr>
        <p:spPr>
          <a:xfrm>
            <a:off x="9670627" y="400050"/>
            <a:ext cx="2514600" cy="368300"/>
          </a:xfrm>
          <a:prstGeom prst="rect">
            <a:avLst/>
          </a:prstGeom>
          <a:solidFill>
            <a:schemeClr val="accent1"/>
          </a:solid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TextBox 104"/>
          <p:cNvSpPr txBox="1"/>
          <p:nvPr/>
        </p:nvSpPr>
        <p:spPr>
          <a:xfrm>
            <a:off x="847513" y="152400"/>
            <a:ext cx="8619913" cy="521970"/>
          </a:xfrm>
          <a:prstGeom prst="rect">
            <a:avLst/>
          </a:prstGeom>
          <a:noFill/>
          <a:ln w="9525">
            <a:noFill/>
          </a:ln>
        </p:spPr>
        <p:txBody>
          <a:bodyPr wrap="square" anchor="t">
            <a:spAutoFit/>
          </a:bodyPr>
          <a:p>
            <a:r>
              <a:rPr lang="zh-CN" altLang="en-US" sz="28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rPr>
              <a:t>三、当今人类社会为什么不断探索新的互动方式？</a:t>
            </a:r>
            <a:endParaRPr lang="zh-CN" altLang="en-US" sz="28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endParaRPr>
          </a:p>
        </p:txBody>
      </p:sp>
      <p:sp>
        <p:nvSpPr>
          <p:cNvPr id="32" name="Freeform 5"/>
          <p:cNvSpPr>
            <a:spLocks noEditPoints="1"/>
          </p:cNvSpPr>
          <p:nvPr/>
        </p:nvSpPr>
        <p:spPr>
          <a:xfrm>
            <a:off x="282457" y="174395"/>
            <a:ext cx="493508" cy="493507"/>
          </a:xfrm>
          <a:custGeom>
            <a:avLst/>
            <a:gdLst/>
            <a:ahLst/>
            <a:cxnLst>
              <a:cxn ang="0">
                <a:pos x="246617" y="0"/>
              </a:cxn>
              <a:cxn ang="0">
                <a:pos x="493713" y="246616"/>
              </a:cxn>
              <a:cxn ang="0">
                <a:pos x="246617" y="493712"/>
              </a:cxn>
              <a:cxn ang="0">
                <a:pos x="0" y="246616"/>
              </a:cxn>
              <a:cxn ang="0">
                <a:pos x="246617" y="0"/>
              </a:cxn>
              <a:cxn ang="0">
                <a:pos x="182324" y="410707"/>
              </a:cxn>
              <a:cxn ang="0">
                <a:pos x="343056" y="410707"/>
              </a:cxn>
              <a:cxn ang="0">
                <a:pos x="351213" y="418864"/>
              </a:cxn>
              <a:cxn ang="0">
                <a:pos x="343056" y="427020"/>
              </a:cxn>
              <a:cxn ang="0">
                <a:pos x="182324" y="427020"/>
              </a:cxn>
              <a:cxn ang="0">
                <a:pos x="174167" y="418864"/>
              </a:cxn>
              <a:cxn ang="0">
                <a:pos x="182324" y="410707"/>
              </a:cxn>
              <a:cxn ang="0">
                <a:pos x="186162" y="331540"/>
              </a:cxn>
              <a:cxn ang="0">
                <a:pos x="273965" y="186641"/>
              </a:cxn>
              <a:cxn ang="0">
                <a:pos x="305152" y="205353"/>
              </a:cxn>
              <a:cxn ang="0">
                <a:pos x="216869" y="350252"/>
              </a:cxn>
              <a:cxn ang="0">
                <a:pos x="186162" y="331540"/>
              </a:cxn>
              <a:cxn ang="0">
                <a:pos x="123788" y="293636"/>
              </a:cxn>
              <a:cxn ang="0">
                <a:pos x="212071" y="148737"/>
              </a:cxn>
              <a:cxn ang="0">
                <a:pos x="243258" y="167449"/>
              </a:cxn>
              <a:cxn ang="0">
                <a:pos x="154975" y="312828"/>
              </a:cxn>
              <a:cxn ang="0">
                <a:pos x="123788" y="293636"/>
              </a:cxn>
              <a:cxn ang="0">
                <a:pos x="110354" y="411187"/>
              </a:cxn>
              <a:cxn ang="0">
                <a:pos x="118510" y="339217"/>
              </a:cxn>
              <a:cxn ang="0">
                <a:pos x="178965" y="375682"/>
              </a:cxn>
              <a:cxn ang="0">
                <a:pos x="118990" y="416944"/>
              </a:cxn>
              <a:cxn ang="0">
                <a:pos x="110354" y="411187"/>
              </a:cxn>
              <a:cxn ang="0">
                <a:pos x="236061" y="108434"/>
              </a:cxn>
              <a:cxn ang="0">
                <a:pos x="223106" y="129545"/>
              </a:cxn>
              <a:cxn ang="0">
                <a:pos x="316187" y="186162"/>
              </a:cxn>
              <a:cxn ang="0">
                <a:pos x="329142" y="165050"/>
              </a:cxn>
              <a:cxn ang="0">
                <a:pos x="236061" y="108434"/>
              </a:cxn>
              <a:cxn ang="0">
                <a:pos x="255733" y="76288"/>
              </a:cxn>
              <a:cxn ang="0">
                <a:pos x="284041" y="69091"/>
              </a:cxn>
              <a:cxn ang="0">
                <a:pos x="342097" y="104596"/>
              </a:cxn>
              <a:cxn ang="0">
                <a:pos x="348814" y="132904"/>
              </a:cxn>
              <a:cxn ang="0">
                <a:pos x="341137" y="145859"/>
              </a:cxn>
              <a:cxn ang="0">
                <a:pos x="248056" y="89242"/>
              </a:cxn>
              <a:cxn ang="0">
                <a:pos x="255733" y="76288"/>
              </a:cxn>
            </a:cxnLst>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bg2"/>
          </a:solidFill>
          <a:ln w="9525">
            <a:noFill/>
          </a:ln>
        </p:spPr>
        <p:txBody>
          <a:bodyPr/>
          <a:p>
            <a:endParaRPr lang="zh-CN" altLang="en-US"/>
          </a:p>
        </p:txBody>
      </p:sp>
      <p:sp>
        <p:nvSpPr>
          <p:cNvPr id="38" name="Freeform 6"/>
          <p:cNvSpPr/>
          <p:nvPr/>
        </p:nvSpPr>
        <p:spPr>
          <a:xfrm>
            <a:off x="1137764" y="2732379"/>
            <a:ext cx="2064477" cy="1786780"/>
          </a:xfrm>
          <a:custGeom>
            <a:avLst/>
            <a:gdLst/>
            <a:ahLst/>
            <a:cxnLst>
              <a:cxn ang="0">
                <a:pos x="1548641" y="0"/>
              </a:cxn>
              <a:cxn ang="0">
                <a:pos x="1807351" y="447062"/>
              </a:cxn>
              <a:cxn ang="0">
                <a:pos x="2065337" y="894124"/>
              </a:cxn>
              <a:cxn ang="0">
                <a:pos x="1807351" y="1340463"/>
              </a:cxn>
              <a:cxn ang="0">
                <a:pos x="1548641" y="1787525"/>
              </a:cxn>
              <a:cxn ang="0">
                <a:pos x="1032669" y="1787525"/>
              </a:cxn>
              <a:cxn ang="0">
                <a:pos x="515973" y="1787525"/>
              </a:cxn>
              <a:cxn ang="0">
                <a:pos x="257986" y="1340463"/>
              </a:cxn>
              <a:cxn ang="0">
                <a:pos x="0" y="894124"/>
              </a:cxn>
              <a:cxn ang="0">
                <a:pos x="257986" y="447062"/>
              </a:cxn>
              <a:cxn ang="0">
                <a:pos x="515973" y="0"/>
              </a:cxn>
              <a:cxn ang="0">
                <a:pos x="1032669" y="0"/>
              </a:cxn>
              <a:cxn ang="0">
                <a:pos x="1548641" y="0"/>
              </a:cxn>
            </a:cxnLst>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tx1"/>
          </a:solidFill>
          <a:ln w="9" cap="flat" cmpd="sng">
            <a:solidFill>
              <a:schemeClr val="accent2"/>
            </a:solidFill>
            <a:prstDash val="solid"/>
            <a:miter/>
            <a:headEnd type="none" w="med" len="med"/>
            <a:tailEnd type="none" w="med" len="med"/>
          </a:ln>
        </p:spPr>
        <p:txBody>
          <a:bodyPr/>
          <a:p>
            <a:endParaRPr lang="zh-CN" altLang="en-US"/>
          </a:p>
        </p:txBody>
      </p:sp>
      <p:sp>
        <p:nvSpPr>
          <p:cNvPr id="39" name="Line 7"/>
          <p:cNvSpPr/>
          <p:nvPr/>
        </p:nvSpPr>
        <p:spPr>
          <a:xfrm flipV="1">
            <a:off x="2689692" y="1899288"/>
            <a:ext cx="1055247" cy="833091"/>
          </a:xfrm>
          <a:prstGeom prst="line">
            <a:avLst/>
          </a:prstGeom>
          <a:ln w="9" cap="flat" cmpd="sng">
            <a:solidFill>
              <a:srgbClr val="2E2C2C"/>
            </a:solidFill>
            <a:prstDash val="solid"/>
            <a:miter/>
            <a:headEnd type="none" w="med" len="med"/>
            <a:tailEnd type="triangle" w="med" len="med"/>
          </a:ln>
        </p:spPr>
      </p:sp>
      <p:sp>
        <p:nvSpPr>
          <p:cNvPr id="40" name="Line 8"/>
          <p:cNvSpPr/>
          <p:nvPr/>
        </p:nvSpPr>
        <p:spPr>
          <a:xfrm flipV="1">
            <a:off x="3200655" y="3628941"/>
            <a:ext cx="549047" cy="0"/>
          </a:xfrm>
          <a:prstGeom prst="line">
            <a:avLst/>
          </a:prstGeom>
          <a:ln w="9" cap="flat" cmpd="sng">
            <a:solidFill>
              <a:srgbClr val="2E2C2C"/>
            </a:solidFill>
            <a:prstDash val="solid"/>
            <a:miter/>
            <a:headEnd type="none" w="med" len="med"/>
            <a:tailEnd type="triangle" w="med" len="med"/>
          </a:ln>
        </p:spPr>
      </p:sp>
      <p:sp>
        <p:nvSpPr>
          <p:cNvPr id="41" name="Rectangle 9"/>
          <p:cNvSpPr>
            <a:spLocks noChangeArrowheads="1"/>
          </p:cNvSpPr>
          <p:nvPr/>
        </p:nvSpPr>
        <p:spPr bwMode="auto">
          <a:xfrm>
            <a:off x="3749887" y="1267460"/>
            <a:ext cx="6284807" cy="1465580"/>
          </a:xfrm>
          <a:prstGeom prst="rect">
            <a:avLst/>
          </a:prstGeom>
          <a:solidFill>
            <a:schemeClr val="accent2">
              <a:lumMod val="95000"/>
            </a:schemeClr>
          </a:solidFill>
          <a:ln w="9" cap="flat">
            <a:solidFill>
              <a:schemeClr val="accent1">
                <a:lumMod val="60000"/>
                <a:lumOff val="4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Rectangle 10"/>
          <p:cNvSpPr/>
          <p:nvPr/>
        </p:nvSpPr>
        <p:spPr>
          <a:xfrm>
            <a:off x="5055668" y="1061436"/>
            <a:ext cx="3579908" cy="422099"/>
          </a:xfrm>
          <a:prstGeom prst="rect">
            <a:avLst/>
          </a:prstGeom>
          <a:solidFill>
            <a:schemeClr val="bg2"/>
          </a:solidFill>
          <a:ln w="9" cap="flat" cmpd="sng">
            <a:solidFill>
              <a:schemeClr val="accent2"/>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43" name="Rectangle 11"/>
          <p:cNvSpPr>
            <a:spLocks noChangeArrowheads="1"/>
          </p:cNvSpPr>
          <p:nvPr/>
        </p:nvSpPr>
        <p:spPr bwMode="auto">
          <a:xfrm>
            <a:off x="3749700" y="3014836"/>
            <a:ext cx="6191845" cy="1291687"/>
          </a:xfrm>
          <a:prstGeom prst="rect">
            <a:avLst/>
          </a:prstGeom>
          <a:solidFill>
            <a:schemeClr val="accent2">
              <a:lumMod val="95000"/>
            </a:schemeClr>
          </a:solidFill>
          <a:ln w="9" cap="flat">
            <a:solidFill>
              <a:schemeClr val="accent1">
                <a:lumMod val="60000"/>
                <a:lumOff val="4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Rectangle 12"/>
          <p:cNvSpPr/>
          <p:nvPr/>
        </p:nvSpPr>
        <p:spPr>
          <a:xfrm>
            <a:off x="5055668" y="2806959"/>
            <a:ext cx="3579908" cy="423687"/>
          </a:xfrm>
          <a:prstGeom prst="rect">
            <a:avLst/>
          </a:prstGeom>
          <a:solidFill>
            <a:schemeClr val="bg2"/>
          </a:solidFill>
          <a:ln w="9" cap="flat" cmpd="sng">
            <a:solidFill>
              <a:schemeClr val="accent2"/>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45" name="Line 13"/>
          <p:cNvSpPr/>
          <p:nvPr/>
        </p:nvSpPr>
        <p:spPr>
          <a:xfrm>
            <a:off x="2689692" y="4520745"/>
            <a:ext cx="1055247" cy="833091"/>
          </a:xfrm>
          <a:prstGeom prst="line">
            <a:avLst/>
          </a:prstGeom>
          <a:ln w="9" cap="flat" cmpd="sng">
            <a:solidFill>
              <a:srgbClr val="2E2C2C"/>
            </a:solidFill>
            <a:prstDash val="solid"/>
            <a:miter/>
            <a:headEnd type="none" w="med" len="med"/>
            <a:tailEnd type="triangle" w="med" len="med"/>
          </a:ln>
        </p:spPr>
      </p:sp>
      <p:sp>
        <p:nvSpPr>
          <p:cNvPr id="46" name="Rectangle 14"/>
          <p:cNvSpPr>
            <a:spLocks noChangeArrowheads="1"/>
          </p:cNvSpPr>
          <p:nvPr/>
        </p:nvSpPr>
        <p:spPr bwMode="auto">
          <a:xfrm>
            <a:off x="3749700" y="4765119"/>
            <a:ext cx="6191845" cy="1293275"/>
          </a:xfrm>
          <a:prstGeom prst="rect">
            <a:avLst/>
          </a:prstGeom>
          <a:solidFill>
            <a:schemeClr val="accent2">
              <a:lumMod val="95000"/>
            </a:schemeClr>
          </a:solidFill>
          <a:ln w="9" cap="flat">
            <a:solidFill>
              <a:schemeClr val="accent1">
                <a:lumMod val="60000"/>
                <a:lumOff val="40000"/>
              </a:schemeClr>
            </a:solid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Rectangle 15"/>
          <p:cNvSpPr/>
          <p:nvPr/>
        </p:nvSpPr>
        <p:spPr>
          <a:xfrm>
            <a:off x="5055668" y="4558829"/>
            <a:ext cx="3579908" cy="423687"/>
          </a:xfrm>
          <a:prstGeom prst="rect">
            <a:avLst/>
          </a:prstGeom>
          <a:solidFill>
            <a:schemeClr val="bg2"/>
          </a:solidFill>
          <a:ln w="9" cap="flat" cmpd="sng">
            <a:solidFill>
              <a:schemeClr val="accent2"/>
            </a:solidFill>
            <a:prstDash val="solid"/>
            <a:miter/>
            <a:headEnd type="none" w="med" len="med"/>
            <a:tailEnd type="none" w="med" len="med"/>
          </a:ln>
        </p:spPr>
        <p:txBody>
          <a:bodyPr anchor="t"/>
          <a:p>
            <a:endParaRPr lang="zh-CN" altLang="en-US" dirty="0">
              <a:latin typeface="Arial" panose="020B0604020202020204" pitchFamily="34" charset="0"/>
              <a:ea typeface="宋体" panose="02010600030101010101" pitchFamily="2" charset="-122"/>
            </a:endParaRPr>
          </a:p>
        </p:txBody>
      </p:sp>
      <p:sp>
        <p:nvSpPr>
          <p:cNvPr id="48" name="TextBox 47"/>
          <p:cNvSpPr txBox="1"/>
          <p:nvPr/>
        </p:nvSpPr>
        <p:spPr>
          <a:xfrm>
            <a:off x="5292108" y="1083652"/>
            <a:ext cx="3107031" cy="429895"/>
          </a:xfrm>
          <a:prstGeom prst="rect">
            <a:avLst/>
          </a:prstGeom>
          <a:noFill/>
          <a:ln w="9525">
            <a:noFill/>
          </a:ln>
        </p:spPr>
        <p:txBody>
          <a:bodyPr anchor="t">
            <a:spAutoFit/>
          </a:bodyPr>
          <a:p>
            <a:pPr algn="ctr"/>
            <a:r>
              <a:rPr lang="zh-CN" altLang="en-US" sz="2200" b="1" dirty="0">
                <a:solidFill>
                  <a:srgbClr val="FFFFFF"/>
                </a:solidFill>
                <a:effectLst/>
                <a:latin typeface="微软雅黑" panose="020B0503020204020204" pitchFamily="34" charset="-122"/>
                <a:ea typeface="微软雅黑" panose="020B0503020204020204" pitchFamily="34" charset="-122"/>
                <a:sym typeface="+mn-ea"/>
              </a:rPr>
              <a:t>交往越来越频繁</a:t>
            </a:r>
            <a:endParaRPr lang="zh-CN" altLang="en-US" sz="2200" b="1" dirty="0">
              <a:solidFill>
                <a:srgbClr val="FFFFFF"/>
              </a:solidFill>
              <a:effectLst/>
              <a:latin typeface="微软雅黑" panose="020B0503020204020204" pitchFamily="34" charset="-122"/>
              <a:ea typeface="微软雅黑" panose="020B0503020204020204" pitchFamily="34" charset="-122"/>
              <a:sym typeface="+mn-ea"/>
            </a:endParaRPr>
          </a:p>
        </p:txBody>
      </p:sp>
      <p:sp>
        <p:nvSpPr>
          <p:cNvPr id="49" name="TextBox 48"/>
          <p:cNvSpPr txBox="1"/>
          <p:nvPr/>
        </p:nvSpPr>
        <p:spPr>
          <a:xfrm>
            <a:off x="3936948" y="1453328"/>
            <a:ext cx="5757051" cy="1322070"/>
          </a:xfrm>
          <a:prstGeom prst="rect">
            <a:avLst/>
          </a:prstGeom>
          <a:noFill/>
          <a:ln w="9525">
            <a:noFill/>
          </a:ln>
        </p:spPr>
        <p:txBody>
          <a:bodyPr anchor="t">
            <a:spAutoFit/>
            <a:scene3d>
              <a:camera prst="orthographicFront"/>
              <a:lightRig rig="soft" dir="t">
                <a:rot lat="0" lon="0" rev="15600000"/>
              </a:lightRig>
            </a:scene3d>
            <a:sp3d extrusionH="57150" prstMaterial="softEdge">
              <a:bevelT w="25400" h="38100"/>
            </a:sp3d>
          </a:bodyPr>
          <a:p>
            <a:r>
              <a:rPr lang="zh-CN" altLang="en-US" sz="2000" b="1" dirty="0">
                <a:solidFill>
                  <a:schemeClr val="accent4"/>
                </a:solidFill>
                <a:effectLst/>
                <a:latin typeface="微软雅黑" panose="020B0503020204020204" pitchFamily="34" charset="-122"/>
                <a:ea typeface="微软雅黑" panose="020B0503020204020204" pitchFamily="34" charset="-122"/>
              </a:rPr>
              <a:t>（1）长期以来，人类希望不断突破自身生活的区域，走向更广阔的世界。随着科学技术的进步，人类的脚步越走越远，国与国之间的交往越来越频繁。</a:t>
            </a:r>
            <a:endParaRPr lang="zh-CN" altLang="en-US" sz="2000" b="1" dirty="0">
              <a:solidFill>
                <a:schemeClr val="accent4"/>
              </a:solidFill>
              <a:effectLst/>
              <a:latin typeface="微软雅黑" panose="020B0503020204020204" pitchFamily="34" charset="-122"/>
              <a:ea typeface="微软雅黑" panose="020B0503020204020204" pitchFamily="34" charset="-122"/>
            </a:endParaRPr>
          </a:p>
        </p:txBody>
      </p:sp>
      <p:sp>
        <p:nvSpPr>
          <p:cNvPr id="50" name="TextBox 49"/>
          <p:cNvSpPr txBox="1"/>
          <p:nvPr/>
        </p:nvSpPr>
        <p:spPr>
          <a:xfrm>
            <a:off x="4903047" y="2806700"/>
            <a:ext cx="3825240" cy="429895"/>
          </a:xfrm>
          <a:prstGeom prst="rect">
            <a:avLst/>
          </a:prstGeom>
          <a:noFill/>
          <a:ln w="9525">
            <a:noFill/>
          </a:ln>
        </p:spPr>
        <p:txBody>
          <a:bodyPr wrap="square" anchor="t">
            <a:spAutoFit/>
          </a:bodyPr>
          <a:p>
            <a:pPr algn="ctr"/>
            <a:r>
              <a:rPr lang="zh-CN" altLang="en-US" sz="2200" b="1" dirty="0">
                <a:solidFill>
                  <a:srgbClr val="FFFFFF"/>
                </a:solidFill>
                <a:effectLst/>
                <a:latin typeface="微软雅黑" panose="020B0503020204020204" pitchFamily="34" charset="-122"/>
                <a:ea typeface="微软雅黑" panose="020B0503020204020204" pitchFamily="34" charset="-122"/>
                <a:sym typeface="+mn-ea"/>
              </a:rPr>
              <a:t>友好与冲突</a:t>
            </a:r>
            <a:endParaRPr lang="zh-CN" altLang="en-US" sz="2200" b="1" dirty="0">
              <a:solidFill>
                <a:srgbClr val="FFFFFF"/>
              </a:solidFill>
              <a:effectLst/>
              <a:latin typeface="微软雅黑" panose="020B0503020204020204" pitchFamily="34" charset="-122"/>
              <a:ea typeface="微软雅黑" panose="020B0503020204020204" pitchFamily="34" charset="-122"/>
              <a:sym typeface="+mn-ea"/>
            </a:endParaRPr>
          </a:p>
        </p:txBody>
      </p:sp>
      <p:sp>
        <p:nvSpPr>
          <p:cNvPr id="51" name="TextBox 50"/>
          <p:cNvSpPr txBox="1"/>
          <p:nvPr/>
        </p:nvSpPr>
        <p:spPr>
          <a:xfrm>
            <a:off x="3937000" y="3230033"/>
            <a:ext cx="6003713" cy="1078230"/>
          </a:xfrm>
          <a:prstGeom prst="rect">
            <a:avLst/>
          </a:prstGeom>
          <a:noFill/>
          <a:ln w="9525">
            <a:noFill/>
          </a:ln>
        </p:spPr>
        <p:txBody>
          <a:bodyPr wrap="square" anchor="t">
            <a:spAutoFit/>
            <a:scene3d>
              <a:camera prst="orthographicFront"/>
              <a:lightRig rig="soft" dir="t">
                <a:rot lat="0" lon="0" rev="15600000"/>
              </a:lightRig>
            </a:scene3d>
            <a:sp3d extrusionH="57150" prstMaterial="softEdge">
              <a:bevelT w="25400" h="38100"/>
            </a:sp3d>
          </a:bodyPr>
          <a:p>
            <a:r>
              <a:rPr lang="zh-CN" altLang="en-US" sz="2135" b="1" dirty="0">
                <a:solidFill>
                  <a:schemeClr val="accent4"/>
                </a:solidFill>
                <a:effectLst/>
                <a:latin typeface="微软雅黑" panose="020B0503020204020204" pitchFamily="34" charset="-122"/>
                <a:ea typeface="微软雅黑" panose="020B0503020204020204" pitchFamily="34" charset="-122"/>
              </a:rPr>
              <a:t>（2）在这一过程中，既有推动人类社会向前发展的国家间的友好往来，也有给人类留下巨大伤痛的战争与冲突。</a:t>
            </a:r>
            <a:endParaRPr lang="zh-CN" altLang="en-US" sz="2135" b="1" dirty="0">
              <a:solidFill>
                <a:schemeClr val="accent4"/>
              </a:solidFill>
              <a:effectLst/>
              <a:latin typeface="微软雅黑" panose="020B0503020204020204" pitchFamily="34" charset="-122"/>
              <a:ea typeface="微软雅黑" panose="020B0503020204020204" pitchFamily="34" charset="-122"/>
            </a:endParaRPr>
          </a:p>
        </p:txBody>
      </p:sp>
      <p:sp>
        <p:nvSpPr>
          <p:cNvPr id="52" name="TextBox 51"/>
          <p:cNvSpPr txBox="1"/>
          <p:nvPr/>
        </p:nvSpPr>
        <p:spPr>
          <a:xfrm>
            <a:off x="5292108" y="4562003"/>
            <a:ext cx="3107031" cy="429895"/>
          </a:xfrm>
          <a:prstGeom prst="rect">
            <a:avLst/>
          </a:prstGeom>
          <a:noFill/>
          <a:ln w="9525">
            <a:noFill/>
          </a:ln>
        </p:spPr>
        <p:txBody>
          <a:bodyPr anchor="t">
            <a:spAutoFit/>
          </a:bodyPr>
          <a:p>
            <a:pPr algn="ctr"/>
            <a:r>
              <a:rPr lang="zh-CN" altLang="en-US" sz="2200" b="1" dirty="0">
                <a:solidFill>
                  <a:srgbClr val="FFFFFF"/>
                </a:solidFill>
                <a:effectLst/>
                <a:latin typeface="微软雅黑" panose="020B0503020204020204" pitchFamily="34" charset="-122"/>
                <a:ea typeface="微软雅黑" panose="020B0503020204020204" pitchFamily="34" charset="-122"/>
                <a:sym typeface="+mn-ea"/>
              </a:rPr>
              <a:t>新的互动方式</a:t>
            </a:r>
            <a:endParaRPr lang="zh-CN" altLang="en-US" sz="2200" b="1" dirty="0">
              <a:solidFill>
                <a:srgbClr val="FFFFFF"/>
              </a:solidFill>
              <a:effectLst/>
              <a:latin typeface="微软雅黑" panose="020B0503020204020204" pitchFamily="34" charset="-122"/>
              <a:ea typeface="微软雅黑" panose="020B0503020204020204" pitchFamily="34" charset="-122"/>
              <a:sym typeface="+mn-ea"/>
            </a:endParaRPr>
          </a:p>
        </p:txBody>
      </p:sp>
      <p:sp>
        <p:nvSpPr>
          <p:cNvPr id="53" name="TextBox 52"/>
          <p:cNvSpPr txBox="1"/>
          <p:nvPr/>
        </p:nvSpPr>
        <p:spPr>
          <a:xfrm>
            <a:off x="3749887" y="4981787"/>
            <a:ext cx="6196753" cy="829945"/>
          </a:xfrm>
          <a:prstGeom prst="rect">
            <a:avLst/>
          </a:prstGeom>
          <a:noFill/>
          <a:ln w="9525">
            <a:noFill/>
          </a:ln>
        </p:spPr>
        <p:txBody>
          <a:bodyPr wrap="square" anchor="t">
            <a:spAutoFit/>
            <a:scene3d>
              <a:camera prst="orthographicFront"/>
              <a:lightRig rig="soft" dir="t">
                <a:rot lat="0" lon="0" rev="15600000"/>
              </a:lightRig>
            </a:scene3d>
            <a:sp3d extrusionH="57150" prstMaterial="softEdge">
              <a:bevelT w="25400" h="38100"/>
            </a:sp3d>
          </a:bodyPr>
          <a:p>
            <a:r>
              <a:rPr lang="zh-CN" altLang="en-US" sz="2400" b="1" dirty="0">
                <a:solidFill>
                  <a:schemeClr val="accent4"/>
                </a:solidFill>
                <a:effectLst/>
                <a:latin typeface="微软雅黑" panose="020B0503020204020204" pitchFamily="34" charset="-122"/>
                <a:ea typeface="微软雅黑" panose="020B0503020204020204" pitchFamily="34" charset="-122"/>
              </a:rPr>
              <a:t>（3）当今世界，越来越多的国家在吸取历史经验教训的基础上，不断探索新的互动方式。</a:t>
            </a:r>
            <a:endParaRPr lang="zh-CN" altLang="en-US" sz="2400" b="1" dirty="0">
              <a:solidFill>
                <a:schemeClr val="accent4"/>
              </a:solidFill>
              <a:effectLst/>
              <a:latin typeface="微软雅黑" panose="020B0503020204020204" pitchFamily="34" charset="-122"/>
              <a:ea typeface="微软雅黑" panose="020B0503020204020204" pitchFamily="34" charset="-122"/>
            </a:endParaRPr>
          </a:p>
        </p:txBody>
      </p:sp>
      <p:sp>
        <p:nvSpPr>
          <p:cNvPr id="54" name="TextBox 53"/>
          <p:cNvSpPr txBox="1"/>
          <p:nvPr/>
        </p:nvSpPr>
        <p:spPr>
          <a:xfrm>
            <a:off x="1420221" y="3246515"/>
            <a:ext cx="1499563" cy="891540"/>
          </a:xfrm>
          <a:prstGeom prst="rect">
            <a:avLst/>
          </a:prstGeom>
          <a:noFill/>
          <a:ln w="9525">
            <a:noFill/>
          </a:ln>
        </p:spPr>
        <p:txBody>
          <a:bodyPr anchor="t">
            <a:spAutoFit/>
          </a:bodyPr>
          <a:p>
            <a:pPr algn="ctr"/>
            <a:r>
              <a:rPr lang="zh-CN" altLang="en-US" sz="2600" b="1" dirty="0">
                <a:ln w="9525">
                  <a:solidFill>
                    <a:schemeClr val="bg1"/>
                  </a:solidFill>
                  <a:prstDash val="solid"/>
                </a:ln>
                <a:solidFill>
                  <a:schemeClr val="accent2"/>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sym typeface="+mn-ea"/>
              </a:rPr>
              <a:t>不断</a:t>
            </a:r>
            <a:endParaRPr lang="zh-CN" altLang="en-US" sz="2600" b="1" dirty="0">
              <a:ln w="9525">
                <a:solidFill>
                  <a:schemeClr val="bg1"/>
                </a:solidFill>
                <a:prstDash val="solid"/>
              </a:ln>
              <a:solidFill>
                <a:schemeClr val="accent2"/>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sym typeface="+mn-ea"/>
            </a:endParaRPr>
          </a:p>
          <a:p>
            <a:pPr algn="ctr"/>
            <a:r>
              <a:rPr lang="zh-CN" altLang="en-US" sz="2600" b="1" dirty="0">
                <a:ln w="9525">
                  <a:solidFill>
                    <a:schemeClr val="bg1"/>
                  </a:solidFill>
                  <a:prstDash val="solid"/>
                </a:ln>
                <a:solidFill>
                  <a:schemeClr val="accent2"/>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sym typeface="+mn-ea"/>
              </a:rPr>
              <a:t>探索</a:t>
            </a:r>
            <a:endParaRPr lang="zh-CN" altLang="en-US" sz="2600" b="1" dirty="0">
              <a:ln w="9525">
                <a:solidFill>
                  <a:schemeClr val="bg1"/>
                </a:solidFill>
                <a:prstDash val="solid"/>
              </a:ln>
              <a:solidFill>
                <a:schemeClr val="accent2"/>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300" fill="hold"/>
                                        <p:tgtEl>
                                          <p:spTgt spid="32"/>
                                        </p:tgtEl>
                                        <p:attrNameLst>
                                          <p:attrName>ppt_w</p:attrName>
                                        </p:attrNameLst>
                                      </p:cBhvr>
                                      <p:tavLst>
                                        <p:tav tm="0">
                                          <p:val>
                                            <p:fltVal val="0.000000"/>
                                          </p:val>
                                        </p:tav>
                                        <p:tav tm="100000">
                                          <p:val>
                                            <p:strVal val="#ppt_w"/>
                                          </p:val>
                                        </p:tav>
                                      </p:tavLst>
                                    </p:anim>
                                    <p:anim calcmode="lin" valueType="num">
                                      <p:cBhvr>
                                        <p:cTn id="8" dur="300" fill="hold"/>
                                        <p:tgtEl>
                                          <p:spTgt spid="32"/>
                                        </p:tgtEl>
                                        <p:attrNameLst>
                                          <p:attrName>ppt_h</p:attrName>
                                        </p:attrNameLst>
                                      </p:cBhvr>
                                      <p:tavLst>
                                        <p:tav tm="0">
                                          <p:val>
                                            <p:fltVal val="0.000000"/>
                                          </p:val>
                                        </p:tav>
                                        <p:tav tm="100000">
                                          <p:val>
                                            <p:strVal val="#ppt_h"/>
                                          </p:val>
                                        </p:tav>
                                      </p:tavLst>
                                    </p:anim>
                                    <p:animEffect transition="in" filter="fade">
                                      <p:cBhvr>
                                        <p:cTn id="9" dur="300"/>
                                        <p:tgtEl>
                                          <p:spTgt spid="3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05"/>
                                        </p:tgtEl>
                                        <p:attrNameLst>
                                          <p:attrName>ppt_y</p:attrName>
                                        </p:attrNameLst>
                                      </p:cBhvr>
                                      <p:tavLst>
                                        <p:tav tm="0">
                                          <p:val>
                                            <p:strVal val="#ppt_y"/>
                                          </p:val>
                                        </p:tav>
                                        <p:tav tm="100000">
                                          <p:val>
                                            <p:strVal val="#ppt_y"/>
                                          </p:val>
                                        </p:tav>
                                      </p:tavLst>
                                    </p:anim>
                                    <p:anim calcmode="lin" valueType="num">
                                      <p:cBhvr>
                                        <p:cTn id="15" dur="4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05"/>
                                        </p:tgtEl>
                                      </p:cBhvr>
                                    </p:animEffect>
                                  </p:childTnLst>
                                </p:cTn>
                              </p:par>
                            </p:childTnLst>
                          </p:cTn>
                        </p:par>
                        <p:par>
                          <p:cTn id="18" fill="hold">
                            <p:stCondLst>
                              <p:cond delay="1539"/>
                            </p:stCondLst>
                            <p:childTnLst>
                              <p:par>
                                <p:cTn id="19" presetID="31"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1000" fill="hold"/>
                                        <p:tgtEl>
                                          <p:spTgt spid="38"/>
                                        </p:tgtEl>
                                        <p:attrNameLst>
                                          <p:attrName>ppt_w</p:attrName>
                                        </p:attrNameLst>
                                      </p:cBhvr>
                                      <p:tavLst>
                                        <p:tav tm="0">
                                          <p:val>
                                            <p:fltVal val="0.000000"/>
                                          </p:val>
                                        </p:tav>
                                        <p:tav tm="100000">
                                          <p:val>
                                            <p:strVal val="#ppt_w"/>
                                          </p:val>
                                        </p:tav>
                                      </p:tavLst>
                                    </p:anim>
                                    <p:anim calcmode="lin" valueType="num">
                                      <p:cBhvr>
                                        <p:cTn id="22" dur="1000" fill="hold"/>
                                        <p:tgtEl>
                                          <p:spTgt spid="38"/>
                                        </p:tgtEl>
                                        <p:attrNameLst>
                                          <p:attrName>ppt_h</p:attrName>
                                        </p:attrNameLst>
                                      </p:cBhvr>
                                      <p:tavLst>
                                        <p:tav tm="0">
                                          <p:val>
                                            <p:fltVal val="0.000000"/>
                                          </p:val>
                                        </p:tav>
                                        <p:tav tm="100000">
                                          <p:val>
                                            <p:strVal val="#ppt_h"/>
                                          </p:val>
                                        </p:tav>
                                      </p:tavLst>
                                    </p:anim>
                                    <p:anim calcmode="lin" valueType="num">
                                      <p:cBhvr>
                                        <p:cTn id="23" dur="1000" fill="hold"/>
                                        <p:tgtEl>
                                          <p:spTgt spid="38"/>
                                        </p:tgtEl>
                                        <p:attrNameLst>
                                          <p:attrName>style.rotation</p:attrName>
                                        </p:attrNameLst>
                                      </p:cBhvr>
                                      <p:tavLst>
                                        <p:tav tm="0">
                                          <p:val>
                                            <p:fltVal val="90.000000"/>
                                          </p:val>
                                        </p:tav>
                                        <p:tav tm="100000">
                                          <p:val>
                                            <p:fltVal val="0.000000"/>
                                          </p:val>
                                        </p:tav>
                                      </p:tavLst>
                                    </p:anim>
                                    <p:animEffect transition="in" filter="fade">
                                      <p:cBhvr>
                                        <p:cTn id="24" dur="1000"/>
                                        <p:tgtEl>
                                          <p:spTgt spid="38"/>
                                        </p:tgtEl>
                                      </p:cBhvr>
                                    </p:animEffect>
                                  </p:childTnLst>
                                </p:cTn>
                              </p:par>
                            </p:childTnLst>
                          </p:cTn>
                        </p:par>
                        <p:par>
                          <p:cTn id="25" fill="hold">
                            <p:stCondLst>
                              <p:cond delay="2539"/>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
                                        </p:tgtEl>
                                        <p:attrNameLst>
                                          <p:attrName>ppt_y</p:attrName>
                                        </p:attrNameLst>
                                      </p:cBhvr>
                                      <p:tavLst>
                                        <p:tav tm="0">
                                          <p:val>
                                            <p:strVal val="#ppt_y"/>
                                          </p:val>
                                        </p:tav>
                                        <p:tav tm="100000">
                                          <p:val>
                                            <p:strVal val="#ppt_y"/>
                                          </p:val>
                                        </p:tav>
                                      </p:tavLst>
                                    </p:anim>
                                    <p:anim calcmode="lin" valueType="num">
                                      <p:cBhvr>
                                        <p:cTn id="30"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
                                        </p:tgtEl>
                                      </p:cBhvr>
                                    </p:animEffect>
                                  </p:childTnLst>
                                </p:cTn>
                              </p:par>
                            </p:childTnLst>
                          </p:cTn>
                        </p:par>
                        <p:par>
                          <p:cTn id="33" fill="hold">
                            <p:stCondLst>
                              <p:cond delay="3189"/>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22" presetClass="entr" presetSubtype="8"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3689"/>
                            </p:stCondLst>
                            <p:childTnLst>
                              <p:par>
                                <p:cTn id="44" presetID="2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par>
                          <p:cTn id="62" fill="hold">
                            <p:stCondLst>
                              <p:cond delay="4189"/>
                            </p:stCondLst>
                            <p:childTnLst>
                              <p:par>
                                <p:cTn id="63" presetID="42" presetClass="entr" presetSubtype="0"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1000"/>
                                        <p:tgtEl>
                                          <p:spTgt spid="48"/>
                                        </p:tgtEl>
                                      </p:cBhvr>
                                    </p:animEffect>
                                    <p:anim calcmode="lin" valueType="num">
                                      <p:cBhvr>
                                        <p:cTn id="66" dur="1000" fill="hold"/>
                                        <p:tgtEl>
                                          <p:spTgt spid="48"/>
                                        </p:tgtEl>
                                        <p:attrNameLst>
                                          <p:attrName>ppt_x</p:attrName>
                                        </p:attrNameLst>
                                      </p:cBhvr>
                                      <p:tavLst>
                                        <p:tav tm="0">
                                          <p:val>
                                            <p:strVal val="#ppt_x"/>
                                          </p:val>
                                        </p:tav>
                                        <p:tav tm="100000">
                                          <p:val>
                                            <p:strVal val="#ppt_x"/>
                                          </p:val>
                                        </p:tav>
                                      </p:tavLst>
                                    </p:anim>
                                    <p:anim calcmode="lin" valueType="num">
                                      <p:cBhvr>
                                        <p:cTn id="67" dur="1000" fill="hold"/>
                                        <p:tgtEl>
                                          <p:spTgt spid="4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anim calcmode="lin" valueType="num">
                                      <p:cBhvr>
                                        <p:cTn id="71" dur="1000" fill="hold"/>
                                        <p:tgtEl>
                                          <p:spTgt spid="42"/>
                                        </p:tgtEl>
                                        <p:attrNameLst>
                                          <p:attrName>ppt_x</p:attrName>
                                        </p:attrNameLst>
                                      </p:cBhvr>
                                      <p:tavLst>
                                        <p:tav tm="0">
                                          <p:val>
                                            <p:strVal val="#ppt_x"/>
                                          </p:val>
                                        </p:tav>
                                        <p:tav tm="100000">
                                          <p:val>
                                            <p:strVal val="#ppt_x"/>
                                          </p:val>
                                        </p:tav>
                                      </p:tavLst>
                                    </p:anim>
                                    <p:anim calcmode="lin" valueType="num">
                                      <p:cBhvr>
                                        <p:cTn id="72" dur="1000" fill="hold"/>
                                        <p:tgtEl>
                                          <p:spTgt spid="4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1000"/>
                                        <p:tgtEl>
                                          <p:spTgt spid="50"/>
                                        </p:tgtEl>
                                      </p:cBhvr>
                                    </p:animEffect>
                                    <p:anim calcmode="lin" valueType="num">
                                      <p:cBhvr>
                                        <p:cTn id="76" dur="1000" fill="hold"/>
                                        <p:tgtEl>
                                          <p:spTgt spid="50"/>
                                        </p:tgtEl>
                                        <p:attrNameLst>
                                          <p:attrName>ppt_x</p:attrName>
                                        </p:attrNameLst>
                                      </p:cBhvr>
                                      <p:tavLst>
                                        <p:tav tm="0">
                                          <p:val>
                                            <p:strVal val="#ppt_x"/>
                                          </p:val>
                                        </p:tav>
                                        <p:tav tm="100000">
                                          <p:val>
                                            <p:strVal val="#ppt_x"/>
                                          </p:val>
                                        </p:tav>
                                      </p:tavLst>
                                    </p:anim>
                                    <p:anim calcmode="lin" valueType="num">
                                      <p:cBhvr>
                                        <p:cTn id="77" dur="1000" fill="hold"/>
                                        <p:tgtEl>
                                          <p:spTgt spid="5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1000"/>
                                        <p:tgtEl>
                                          <p:spTgt spid="44"/>
                                        </p:tgtEl>
                                      </p:cBhvr>
                                    </p:animEffect>
                                    <p:anim calcmode="lin" valueType="num">
                                      <p:cBhvr>
                                        <p:cTn id="81" dur="1000" fill="hold"/>
                                        <p:tgtEl>
                                          <p:spTgt spid="44"/>
                                        </p:tgtEl>
                                        <p:attrNameLst>
                                          <p:attrName>ppt_x</p:attrName>
                                        </p:attrNameLst>
                                      </p:cBhvr>
                                      <p:tavLst>
                                        <p:tav tm="0">
                                          <p:val>
                                            <p:strVal val="#ppt_x"/>
                                          </p:val>
                                        </p:tav>
                                        <p:tav tm="100000">
                                          <p:val>
                                            <p:strVal val="#ppt_x"/>
                                          </p:val>
                                        </p:tav>
                                      </p:tavLst>
                                    </p:anim>
                                    <p:anim calcmode="lin" valueType="num">
                                      <p:cBhvr>
                                        <p:cTn id="82" dur="1000" fill="hold"/>
                                        <p:tgtEl>
                                          <p:spTgt spid="4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fade">
                                      <p:cBhvr>
                                        <p:cTn id="85" dur="1000"/>
                                        <p:tgtEl>
                                          <p:spTgt spid="52"/>
                                        </p:tgtEl>
                                      </p:cBhvr>
                                    </p:animEffect>
                                    <p:anim calcmode="lin" valueType="num">
                                      <p:cBhvr>
                                        <p:cTn id="86" dur="1000" fill="hold"/>
                                        <p:tgtEl>
                                          <p:spTgt spid="52"/>
                                        </p:tgtEl>
                                        <p:attrNameLst>
                                          <p:attrName>ppt_x</p:attrName>
                                        </p:attrNameLst>
                                      </p:cBhvr>
                                      <p:tavLst>
                                        <p:tav tm="0">
                                          <p:val>
                                            <p:strVal val="#ppt_x"/>
                                          </p:val>
                                        </p:tav>
                                        <p:tav tm="100000">
                                          <p:val>
                                            <p:strVal val="#ppt_x"/>
                                          </p:val>
                                        </p:tav>
                                      </p:tavLst>
                                    </p:anim>
                                    <p:anim calcmode="lin" valueType="num">
                                      <p:cBhvr>
                                        <p:cTn id="87" dur="1000" fill="hold"/>
                                        <p:tgtEl>
                                          <p:spTgt spid="52"/>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fade">
                                      <p:cBhvr>
                                        <p:cTn id="90" dur="1000"/>
                                        <p:tgtEl>
                                          <p:spTgt spid="47"/>
                                        </p:tgtEl>
                                      </p:cBhvr>
                                    </p:animEffect>
                                    <p:anim calcmode="lin" valueType="num">
                                      <p:cBhvr>
                                        <p:cTn id="91" dur="1000" fill="hold"/>
                                        <p:tgtEl>
                                          <p:spTgt spid="47"/>
                                        </p:tgtEl>
                                        <p:attrNameLst>
                                          <p:attrName>ppt_x</p:attrName>
                                        </p:attrNameLst>
                                      </p:cBhvr>
                                      <p:tavLst>
                                        <p:tav tm="0">
                                          <p:val>
                                            <p:strVal val="#ppt_x"/>
                                          </p:val>
                                        </p:tav>
                                        <p:tav tm="100000">
                                          <p:val>
                                            <p:strVal val="#ppt_x"/>
                                          </p:val>
                                        </p:tav>
                                      </p:tavLst>
                                    </p:anim>
                                    <p:anim calcmode="lin" valueType="num">
                                      <p:cBhvr>
                                        <p:cTn id="9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41" grpId="0" bldLvl="0" animBg="1"/>
      <p:bldP spid="42" grpId="0" bldLvl="0" animBg="1"/>
      <p:bldP spid="43" grpId="0" bldLvl="0" animBg="1"/>
      <p:bldP spid="44" grpId="0" bldLvl="0" animBg="1"/>
      <p:bldP spid="46" grpId="0" bldLvl="0" animBg="1"/>
      <p:bldP spid="47" grpId="0" bldLvl="0" animBg="1"/>
      <p:bldP spid="48" grpId="0"/>
      <p:bldP spid="49" grpId="0"/>
      <p:bldP spid="50" grpId="0"/>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89085" y="3430857"/>
            <a:ext cx="5075775" cy="2205588"/>
          </a:xfrm>
          <a:prstGeom prst="rect">
            <a:avLst/>
          </a:prstGeom>
        </p:spPr>
      </p:pic>
      <p:pic>
        <p:nvPicPr>
          <p:cNvPr id="7" name="Daydream">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8345" y="-288807"/>
            <a:ext cx="577991" cy="577991"/>
          </a:xfrm>
          <a:prstGeom prst="rect">
            <a:avLst/>
          </a:prstGeom>
        </p:spPr>
      </p:pic>
      <p:sp>
        <p:nvSpPr>
          <p:cNvPr id="46" name="TextBox 43"/>
          <p:cNvSpPr txBox="1"/>
          <p:nvPr/>
        </p:nvSpPr>
        <p:spPr>
          <a:xfrm>
            <a:off x="660401" y="2772021"/>
            <a:ext cx="6685280" cy="878840"/>
          </a:xfrm>
          <a:prstGeom prst="rect">
            <a:avLst/>
          </a:prstGeom>
          <a:noFill/>
        </p:spPr>
        <p:txBody>
          <a:bodyPr wrap="none" rtlCol="0">
            <a:spAutoFit/>
          </a:bodyPr>
          <a:lstStyle/>
          <a:p>
            <a:pPr defTabSz="1218565"/>
            <a:r>
              <a:rPr lang="zh-CN" altLang="en-US" sz="5120" b="1" kern="0" dirty="0">
                <a:solidFill>
                  <a:schemeClr val="bg1"/>
                </a:solidFill>
                <a:effectLst>
                  <a:outerShdw blurRad="190500" dist="190500" dir="2700000" algn="tl" rotWithShape="0">
                    <a:prstClr val="black">
                      <a:alpha val="40000"/>
                    </a:prstClr>
                  </a:outerShdw>
                  <a:reflection blurRad="6350" stA="55000" endA="300" endPos="45500" dir="5400000" sy="-100000" algn="bl" rotWithShape="0"/>
                </a:effectLst>
                <a:latin typeface="Impact" panose="020B0806030902050204" pitchFamily="34" charset="0"/>
                <a:ea typeface="微软雅黑" panose="020B0503020204020204" pitchFamily="34" charset="-122"/>
                <a:cs typeface="+mn-ea"/>
                <a:sym typeface="Impact" panose="020B0806030902050204" pitchFamily="34" charset="0"/>
              </a:rPr>
              <a:t>人工智能互联网大数据</a:t>
            </a:r>
            <a:endParaRPr lang="zh-CN" altLang="en-US" sz="5120" b="1" kern="0" dirty="0">
              <a:solidFill>
                <a:schemeClr val="bg1"/>
              </a:solidFill>
              <a:effectLst>
                <a:outerShdw blurRad="190500" dist="190500" dir="2700000" algn="tl" rotWithShape="0">
                  <a:prstClr val="black">
                    <a:alpha val="40000"/>
                  </a:prstClr>
                </a:outerShdw>
                <a:reflection blurRad="6350" stA="55000" endA="300" endPos="45500" dir="5400000" sy="-100000" algn="bl" rotWithShape="0"/>
              </a:effectLst>
              <a:latin typeface="Impact" panose="020B0806030902050204" pitchFamily="34" charset="0"/>
              <a:ea typeface="微软雅黑" panose="020B0503020204020204" pitchFamily="34" charset="-122"/>
              <a:cs typeface="+mn-ea"/>
              <a:sym typeface="Impact" panose="020B0806030902050204" pitchFamily="34" charset="0"/>
            </a:endParaRPr>
          </a:p>
        </p:txBody>
      </p:sp>
      <p:pic>
        <p:nvPicPr>
          <p:cNvPr id="6" name="图片 5"/>
          <p:cNvPicPr>
            <a:picLocks noChangeAspect="1"/>
          </p:cNvPicPr>
          <p:nvPr/>
        </p:nvPicPr>
        <p:blipFill>
          <a:blip r:embed="rId5"/>
          <a:stretch>
            <a:fillRect/>
          </a:stretch>
        </p:blipFill>
        <p:spPr>
          <a:xfrm>
            <a:off x="9104950" y="2010045"/>
            <a:ext cx="1144966" cy="2402288"/>
          </a:xfrm>
          <a:prstGeom prst="rect">
            <a:avLst/>
          </a:prstGeom>
        </p:spPr>
      </p:pic>
      <p:pic>
        <p:nvPicPr>
          <p:cNvPr id="16" name="图片 15"/>
          <p:cNvPicPr>
            <a:picLocks noChangeAspect="1"/>
          </p:cNvPicPr>
          <p:nvPr/>
        </p:nvPicPr>
        <p:blipFill>
          <a:blip r:embed="rId6"/>
          <a:stretch>
            <a:fillRect/>
          </a:stretch>
        </p:blipFill>
        <p:spPr>
          <a:xfrm>
            <a:off x="10249916" y="3259266"/>
            <a:ext cx="1639970" cy="1305697"/>
          </a:xfrm>
          <a:prstGeom prst="rect">
            <a:avLst/>
          </a:prstGeom>
        </p:spPr>
      </p:pic>
      <p:pic>
        <p:nvPicPr>
          <p:cNvPr id="18" name="图片 17"/>
          <p:cNvPicPr>
            <a:picLocks noChangeAspect="1"/>
          </p:cNvPicPr>
          <p:nvPr/>
        </p:nvPicPr>
        <p:blipFill>
          <a:blip r:embed="rId7"/>
          <a:stretch>
            <a:fillRect/>
          </a:stretch>
        </p:blipFill>
        <p:spPr>
          <a:xfrm>
            <a:off x="7748068" y="3921151"/>
            <a:ext cx="2713765" cy="1038109"/>
          </a:xfrm>
          <a:prstGeom prst="rect">
            <a:avLst/>
          </a:prstGeom>
        </p:spPr>
      </p:pic>
      <p:pic>
        <p:nvPicPr>
          <p:cNvPr id="20" name="图片 19"/>
          <p:cNvPicPr>
            <a:picLocks noChangeAspect="1"/>
          </p:cNvPicPr>
          <p:nvPr/>
        </p:nvPicPr>
        <p:blipFill>
          <a:blip r:embed="rId8"/>
          <a:stretch>
            <a:fillRect/>
          </a:stretch>
        </p:blipFill>
        <p:spPr>
          <a:xfrm>
            <a:off x="8402783" y="3594024"/>
            <a:ext cx="1097308" cy="970939"/>
          </a:xfrm>
          <a:prstGeom prst="rect">
            <a:avLst/>
          </a:prstGeom>
        </p:spPr>
      </p:pic>
      <p:pic>
        <p:nvPicPr>
          <p:cNvPr id="22" name="图片 21"/>
          <p:cNvPicPr>
            <a:picLocks noChangeAspect="1"/>
          </p:cNvPicPr>
          <p:nvPr/>
        </p:nvPicPr>
        <p:blipFill>
          <a:blip r:embed="rId9"/>
          <a:stretch>
            <a:fillRect/>
          </a:stretch>
        </p:blipFill>
        <p:spPr>
          <a:xfrm>
            <a:off x="7569216" y="919222"/>
            <a:ext cx="3691287" cy="2941715"/>
          </a:xfrm>
          <a:prstGeom prst="rect">
            <a:avLst/>
          </a:prstGeom>
        </p:spPr>
      </p:pic>
      <p:pic>
        <p:nvPicPr>
          <p:cNvPr id="24" name="图片 23"/>
          <p:cNvPicPr>
            <a:picLocks noChangeAspect="1"/>
          </p:cNvPicPr>
          <p:nvPr/>
        </p:nvPicPr>
        <p:blipFill>
          <a:blip r:embed="rId10"/>
          <a:stretch>
            <a:fillRect/>
          </a:stretch>
        </p:blipFill>
        <p:spPr>
          <a:xfrm>
            <a:off x="0" y="5813198"/>
            <a:ext cx="12192000" cy="1020531"/>
          </a:xfrm>
          <a:prstGeom prst="rect">
            <a:avLst/>
          </a:prstGeom>
          <a:ln>
            <a:noFill/>
          </a:ln>
          <a:effectLst>
            <a:outerShdw blurRad="292100" dist="139700" dir="2700000" algn="tl" rotWithShape="0">
              <a:srgbClr val="333333">
                <a:alpha val="65000"/>
              </a:srgbClr>
            </a:outerShdw>
          </a:effectLst>
        </p:spPr>
      </p:pic>
      <p:pic>
        <p:nvPicPr>
          <p:cNvPr id="26" name="图片 25"/>
          <p:cNvPicPr>
            <a:picLocks noChangeAspect="1"/>
          </p:cNvPicPr>
          <p:nvPr/>
        </p:nvPicPr>
        <p:blipFill>
          <a:blip r:embed="rId11"/>
          <a:stretch>
            <a:fillRect/>
          </a:stretch>
        </p:blipFill>
        <p:spPr>
          <a:xfrm>
            <a:off x="931497" y="117231"/>
            <a:ext cx="2723606" cy="2089517"/>
          </a:xfrm>
          <a:prstGeom prst="rect">
            <a:avLst/>
          </a:prstGeom>
        </p:spPr>
      </p:pic>
      <p:pic>
        <p:nvPicPr>
          <p:cNvPr id="2" name="图片 1"/>
          <p:cNvPicPr>
            <a:picLocks noChangeAspect="1"/>
          </p:cNvPicPr>
          <p:nvPr/>
        </p:nvPicPr>
        <p:blipFill>
          <a:blip r:embed="rId12"/>
          <a:stretch>
            <a:fillRect/>
          </a:stretch>
        </p:blipFill>
        <p:spPr>
          <a:xfrm>
            <a:off x="10898187" y="6492232"/>
            <a:ext cx="1481456" cy="1828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1500"/>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750"/>
                                        <p:tgtEl>
                                          <p:spTgt spid="46"/>
                                        </p:tgtEl>
                                        <p:attrNameLst>
                                          <p:attrName>ppt_y</p:attrName>
                                        </p:attrNameLst>
                                      </p:cBhvr>
                                      <p:tavLst>
                                        <p:tav tm="0">
                                          <p:val>
                                            <p:strVal val="#ppt_y+#ppt_h*1.125000"/>
                                          </p:val>
                                        </p:tav>
                                        <p:tav tm="100000">
                                          <p:val>
                                            <p:strVal val="#ppt_y"/>
                                          </p:val>
                                        </p:tav>
                                      </p:tavLst>
                                    </p:anim>
                                    <p:animEffect transition="in" filter="wipe(up)">
                                      <p:cBhvr>
                                        <p:cTn id="36" dur="750"/>
                                        <p:tgtEl>
                                          <p:spTgt spid="46"/>
                                        </p:tgtEl>
                                      </p:cBhvr>
                                    </p:animEffect>
                                  </p:childTnLst>
                                </p:cTn>
                              </p:par>
                            </p:childTnLst>
                          </p:cTn>
                        </p:par>
                        <p:par>
                          <p:cTn id="37" fill="hold">
                            <p:stCondLst>
                              <p:cond delay="3425"/>
                            </p:stCondLst>
                            <p:childTnLst>
                              <p:par>
                                <p:cTn id="38" presetID="53" presetClass="entr" presetSubtype="16"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7"/>
                </p:tgtEl>
              </p:cMediaNode>
            </p:audio>
          </p:childTnLst>
        </p:cTn>
      </p:par>
    </p:tnLst>
    <p:bldLst>
      <p:bldP spid="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4000" y="0"/>
            <a:ext cx="4855029" cy="6858000"/>
          </a:xfrm>
          <a:prstGeom prst="rect">
            <a:avLst/>
          </a:prstGeom>
        </p:spPr>
      </p:pic>
      <p:sp>
        <p:nvSpPr>
          <p:cNvPr id="2053" name="矩形 10"/>
          <p:cNvSpPr>
            <a:spLocks noChangeArrowheads="1"/>
          </p:cNvSpPr>
          <p:nvPr>
            <p:custDataLst>
              <p:tags r:id="rId2"/>
            </p:custDataLst>
          </p:nvPr>
        </p:nvSpPr>
        <p:spPr bwMode="auto">
          <a:xfrm flipH="1">
            <a:off x="1524000" y="1279525"/>
            <a:ext cx="4855029" cy="4389438"/>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90000"/>
              </a:lnSpc>
            </a:pPr>
            <a:endParaRPr lang="en-US" altLang="zh-CN" sz="3600" dirty="0">
              <a:solidFill>
                <a:srgbClr val="FFFFFF"/>
              </a:solidFill>
              <a:ea typeface="微软雅黑" panose="020B0503020204020204" pitchFamily="34" charset="-122"/>
              <a:sym typeface="宋体" panose="02010600030101010101" pitchFamily="2" charset="-122"/>
            </a:endParaRPr>
          </a:p>
          <a:p>
            <a:pPr algn="ctr" eaLnBrk="1" hangingPunct="1">
              <a:lnSpc>
                <a:spcPct val="90000"/>
              </a:lnSpc>
            </a:pPr>
            <a:r>
              <a:rPr lang="zh-CN" altLang="zh-CN" sz="13800" dirty="0">
                <a:solidFill>
                  <a:srgbClr val="FFFFFF"/>
                </a:solidFill>
                <a:latin typeface="Impact" panose="020B0806030902050204" pitchFamily="34" charset="0"/>
                <a:ea typeface="微软雅黑" panose="020B0503020204020204" pitchFamily="34" charset="-122"/>
                <a:sym typeface="宋体" panose="02010600030101010101" pitchFamily="2" charset="-122"/>
              </a:rPr>
              <a:t>战争</a:t>
            </a:r>
            <a:endParaRPr lang="zh-CN" altLang="zh-CN" sz="13800" dirty="0">
              <a:solidFill>
                <a:srgbClr val="FFFFFF"/>
              </a:solidFill>
              <a:latin typeface="Impact" panose="020B0806030902050204" pitchFamily="34" charset="0"/>
              <a:ea typeface="微软雅黑" panose="020B0503020204020204" pitchFamily="34" charset="-122"/>
              <a:sym typeface="宋体" panose="02010600030101010101" pitchFamily="2" charset="-122"/>
            </a:endParaRPr>
          </a:p>
        </p:txBody>
      </p:sp>
      <p:sp>
        <p:nvSpPr>
          <p:cNvPr id="4" name="文本框 3"/>
          <p:cNvSpPr txBox="1"/>
          <p:nvPr>
            <p:custDataLst>
              <p:tags r:id="rId3"/>
            </p:custDataLst>
          </p:nvPr>
        </p:nvSpPr>
        <p:spPr bwMode="auto">
          <a:xfrm>
            <a:off x="7088505" y="1097280"/>
            <a:ext cx="3773488" cy="4389438"/>
          </a:xfrm>
          <a:prstGeom prst="rect">
            <a:avLst/>
          </a:prstGeom>
          <a:noFill/>
        </p:spPr>
        <p:txBody>
          <a:bodyPr anchor="ctr">
            <a:normAutofit/>
          </a:bodyPr>
          <a:lstStyle/>
          <a:p>
            <a:pPr algn="ctr">
              <a:lnSpc>
                <a:spcPct val="150000"/>
              </a:lnSpc>
              <a:defRPr/>
            </a:pPr>
            <a:r>
              <a:rPr lang="zh-CN" altLang="zh-CN" sz="13800" b="1" dirty="0">
                <a:solidFill>
                  <a:srgbClr val="0070C0"/>
                </a:solidFill>
                <a:latin typeface="方正黑体简体" panose="02010601030101010101" pitchFamily="2" charset="-122"/>
                <a:ea typeface="方正黑体简体" panose="02010601030101010101" pitchFamily="2" charset="-122"/>
              </a:rPr>
              <a:t>和平</a:t>
            </a:r>
            <a:endParaRPr lang="zh-CN" altLang="zh-CN" sz="13800" b="1" kern="0" dirty="0">
              <a:solidFill>
                <a:srgbClr val="0070C0"/>
              </a:solidFill>
              <a:latin typeface="方正黑体简体" panose="02010601030101010101" pitchFamily="2" charset="-122"/>
              <a:ea typeface="方正黑体简体" panose="02010601030101010101" pitchFamily="2" charset="-122"/>
            </a:endParaRPr>
          </a:p>
        </p:txBody>
      </p:sp>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sp>
        <p:nvSpPr>
          <p:cNvPr id="5" name="MH_Number_1">
            <a:hlinkClick r:id="rId2" action="ppaction://hlinksldjump"/>
          </p:cNvPr>
          <p:cNvSpPr/>
          <p:nvPr>
            <p:custDataLst>
              <p:tags r:id="rId3"/>
            </p:custDataLst>
          </p:nvPr>
        </p:nvSpPr>
        <p:spPr>
          <a:xfrm>
            <a:off x="130001" y="180889"/>
            <a:ext cx="665389" cy="6653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rgbClr val="FFFFFF"/>
                </a:solidFill>
                <a:latin typeface="微软雅黑" panose="020B0503020204020204" pitchFamily="34" charset="-122"/>
                <a:ea typeface="微软雅黑" panose="020B0503020204020204" pitchFamily="34" charset="-122"/>
              </a:rPr>
              <a:t>04</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6" name="MH_Entry_1"/>
          <p:cNvSpPr txBox="1">
            <a:spLocks noChangeArrowheads="1"/>
          </p:cNvSpPr>
          <p:nvPr>
            <p:custDataLst>
              <p:tags r:id="rId4"/>
            </p:custDataLst>
          </p:nvPr>
        </p:nvSpPr>
        <p:spPr bwMode="auto">
          <a:xfrm>
            <a:off x="611505" y="169545"/>
            <a:ext cx="5796280" cy="6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r>
              <a:rPr lang="zh-CN" altLang="en-US" sz="2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四、当今世界国家间的关系？</a:t>
            </a:r>
            <a:endParaRPr lang="zh-CN" altLang="en-US" sz="2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843496" y="180889"/>
            <a:ext cx="3694636" cy="654100"/>
            <a:chOff x="843497" y="67077"/>
            <a:chExt cx="6246013" cy="1307804"/>
          </a:xfrm>
        </p:grpSpPr>
        <p:cxnSp>
          <p:nvCxnSpPr>
            <p:cNvPr id="7" name="直接连接符 6"/>
            <p:cNvCxnSpPr/>
            <p:nvPr/>
          </p:nvCxnSpPr>
          <p:spPr>
            <a:xfrm>
              <a:off x="843497" y="67077"/>
              <a:ext cx="624601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3497" y="1374881"/>
              <a:ext cx="624601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0" y="6478879"/>
            <a:ext cx="6416032" cy="444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4"/>
          <p:cNvSpPr/>
          <p:nvPr/>
        </p:nvSpPr>
        <p:spPr>
          <a:xfrm>
            <a:off x="6408419" y="5546138"/>
            <a:ext cx="488577" cy="977152"/>
          </a:xfrm>
          <a:custGeom>
            <a:avLst/>
            <a:gdLst/>
            <a:ahLst/>
            <a:cxnLst/>
            <a:rect l="l" t="t" r="r" b="b"/>
            <a:pathLst>
              <a:path w="792088" h="1584176">
                <a:moveTo>
                  <a:pt x="0" y="0"/>
                </a:moveTo>
                <a:cubicBezTo>
                  <a:pt x="437458" y="0"/>
                  <a:pt x="792088" y="354630"/>
                  <a:pt x="792088" y="792088"/>
                </a:cubicBezTo>
                <a:cubicBezTo>
                  <a:pt x="792088" y="1229546"/>
                  <a:pt x="437458" y="1584176"/>
                  <a:pt x="0" y="1584176"/>
                </a:cubicBezTo>
                <a:lnTo>
                  <a:pt x="0" y="1512088"/>
                </a:lnTo>
                <a:cubicBezTo>
                  <a:pt x="397645" y="1512088"/>
                  <a:pt x="720000" y="1189733"/>
                  <a:pt x="720000" y="792088"/>
                </a:cubicBezTo>
                <a:cubicBezTo>
                  <a:pt x="720000" y="394443"/>
                  <a:pt x="397645" y="72088"/>
                  <a:pt x="0" y="720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2263658" y="5544830"/>
            <a:ext cx="4155867"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4"/>
          <p:cNvSpPr/>
          <p:nvPr/>
        </p:nvSpPr>
        <p:spPr>
          <a:xfrm flipH="1">
            <a:off x="1775082" y="4613397"/>
            <a:ext cx="488577" cy="977152"/>
          </a:xfrm>
          <a:custGeom>
            <a:avLst/>
            <a:gdLst/>
            <a:ahLst/>
            <a:cxnLst/>
            <a:rect l="l" t="t" r="r" b="b"/>
            <a:pathLst>
              <a:path w="792088" h="1584176">
                <a:moveTo>
                  <a:pt x="0" y="0"/>
                </a:moveTo>
                <a:cubicBezTo>
                  <a:pt x="437458" y="0"/>
                  <a:pt x="792088" y="354630"/>
                  <a:pt x="792088" y="792088"/>
                </a:cubicBezTo>
                <a:cubicBezTo>
                  <a:pt x="792088" y="1229546"/>
                  <a:pt x="437458" y="1584176"/>
                  <a:pt x="0" y="1584176"/>
                </a:cubicBezTo>
                <a:lnTo>
                  <a:pt x="0" y="1512088"/>
                </a:lnTo>
                <a:cubicBezTo>
                  <a:pt x="397645" y="1512088"/>
                  <a:pt x="720000" y="1189733"/>
                  <a:pt x="720000" y="792088"/>
                </a:cubicBezTo>
                <a:cubicBezTo>
                  <a:pt x="720000" y="394443"/>
                  <a:pt x="397645" y="72088"/>
                  <a:pt x="0" y="720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2263658" y="4616725"/>
            <a:ext cx="2264482" cy="444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椭圆 4"/>
          <p:cNvSpPr/>
          <p:nvPr/>
        </p:nvSpPr>
        <p:spPr>
          <a:xfrm>
            <a:off x="4528141" y="3681894"/>
            <a:ext cx="488577" cy="977152"/>
          </a:xfrm>
          <a:custGeom>
            <a:avLst/>
            <a:gdLst/>
            <a:ahLst/>
            <a:cxnLst/>
            <a:rect l="l" t="t" r="r" b="b"/>
            <a:pathLst>
              <a:path w="792088" h="1584176">
                <a:moveTo>
                  <a:pt x="0" y="0"/>
                </a:moveTo>
                <a:cubicBezTo>
                  <a:pt x="437458" y="0"/>
                  <a:pt x="792088" y="354630"/>
                  <a:pt x="792088" y="792088"/>
                </a:cubicBezTo>
                <a:cubicBezTo>
                  <a:pt x="792088" y="1229546"/>
                  <a:pt x="437458" y="1584176"/>
                  <a:pt x="0" y="1584176"/>
                </a:cubicBezTo>
                <a:lnTo>
                  <a:pt x="0" y="1512088"/>
                </a:lnTo>
                <a:cubicBezTo>
                  <a:pt x="397645" y="1512088"/>
                  <a:pt x="720000" y="1189733"/>
                  <a:pt x="720000" y="792088"/>
                </a:cubicBezTo>
                <a:cubicBezTo>
                  <a:pt x="720000" y="394443"/>
                  <a:pt x="397645" y="72088"/>
                  <a:pt x="0" y="720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2751697" y="3681894"/>
            <a:ext cx="1776443"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椭圆 4"/>
          <p:cNvSpPr/>
          <p:nvPr/>
        </p:nvSpPr>
        <p:spPr>
          <a:xfrm flipH="1">
            <a:off x="2263659" y="2749154"/>
            <a:ext cx="488577" cy="977152"/>
          </a:xfrm>
          <a:custGeom>
            <a:avLst/>
            <a:gdLst/>
            <a:ahLst/>
            <a:cxnLst/>
            <a:rect l="l" t="t" r="r" b="b"/>
            <a:pathLst>
              <a:path w="792088" h="1584176">
                <a:moveTo>
                  <a:pt x="0" y="0"/>
                </a:moveTo>
                <a:cubicBezTo>
                  <a:pt x="437458" y="0"/>
                  <a:pt x="792088" y="354630"/>
                  <a:pt x="792088" y="792088"/>
                </a:cubicBezTo>
                <a:cubicBezTo>
                  <a:pt x="792088" y="1229546"/>
                  <a:pt x="437458" y="1584176"/>
                  <a:pt x="0" y="1584176"/>
                </a:cubicBezTo>
                <a:lnTo>
                  <a:pt x="0" y="1512088"/>
                </a:lnTo>
                <a:cubicBezTo>
                  <a:pt x="397645" y="1512088"/>
                  <a:pt x="720000" y="1189733"/>
                  <a:pt x="720000" y="792088"/>
                </a:cubicBezTo>
                <a:cubicBezTo>
                  <a:pt x="720000" y="394443"/>
                  <a:pt x="397645" y="72088"/>
                  <a:pt x="0" y="7208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2752235" y="2749154"/>
            <a:ext cx="6038619" cy="444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等腰三角形 18"/>
          <p:cNvSpPr/>
          <p:nvPr/>
        </p:nvSpPr>
        <p:spPr>
          <a:xfrm rot="5400000">
            <a:off x="8781169" y="2580397"/>
            <a:ext cx="308467" cy="37745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1991360" y="1666240"/>
            <a:ext cx="7132320" cy="1014730"/>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sz="2000" b="1" dirty="0">
                <a:solidFill>
                  <a:schemeClr val="accent4"/>
                </a:solidFill>
                <a:effectLst/>
                <a:latin typeface="宋体" panose="02010600030101010101" pitchFamily="2" charset="-122"/>
                <a:ea typeface="宋体" panose="02010600030101010101" pitchFamily="2" charset="-122"/>
              </a:rPr>
              <a:t>（1）在经济全球化与世界多极化的进程中，各国在经济、政治、安全、文化等领域深化合作，寻求发展。只有合作互惠，才能使世界各国共同发展。</a:t>
            </a:r>
            <a:endParaRPr sz="2000" b="1" dirty="0">
              <a:solidFill>
                <a:schemeClr val="accent4"/>
              </a:solidFill>
              <a:effectLst/>
              <a:latin typeface="宋体" panose="02010600030101010101" pitchFamily="2" charset="-122"/>
              <a:ea typeface="宋体" panose="02010600030101010101" pitchFamily="2" charset="-122"/>
            </a:endParaRPr>
          </a:p>
        </p:txBody>
      </p:sp>
      <p:sp>
        <p:nvSpPr>
          <p:cNvPr id="21" name="矩形 20"/>
          <p:cNvSpPr/>
          <p:nvPr/>
        </p:nvSpPr>
        <p:spPr>
          <a:xfrm>
            <a:off x="1991485" y="1021076"/>
            <a:ext cx="1706880" cy="645160"/>
          </a:xfrm>
          <a:prstGeom prst="rect">
            <a:avLst/>
          </a:prstGeom>
        </p:spPr>
        <p:txBody>
          <a:bodyPr wrap="none">
            <a:spAutoFit/>
          </a:bodyPr>
          <a:lstStyle/>
          <a:p>
            <a:pPr>
              <a:lnSpc>
                <a:spcPct val="150000"/>
              </a:lnSpc>
            </a:pPr>
            <a:r>
              <a:rPr lang="zh-CN" altLang="zh-CN" sz="2400" b="1" dirty="0">
                <a:solidFill>
                  <a:schemeClr val="accent1"/>
                </a:solidFill>
                <a:latin typeface="+mj-lt"/>
                <a:ea typeface="微软雅黑" panose="020B0503020204020204" pitchFamily="34" charset="-122"/>
                <a:cs typeface="微软雅黑" panose="020B0503020204020204" pitchFamily="34" charset="-122"/>
              </a:rPr>
              <a:t>重点识记：</a:t>
            </a:r>
            <a:endParaRPr lang="zh-CN" altLang="zh-CN" sz="2400" b="1" dirty="0">
              <a:solidFill>
                <a:schemeClr val="accent1"/>
              </a:solidFill>
              <a:latin typeface="+mj-lt"/>
              <a:ea typeface="微软雅黑" panose="020B0503020204020204" pitchFamily="34" charset="-122"/>
              <a:cs typeface="微软雅黑" panose="020B0503020204020204" pitchFamily="34" charset="-122"/>
            </a:endParaRPr>
          </a:p>
        </p:txBody>
      </p:sp>
      <p:sp>
        <p:nvSpPr>
          <p:cNvPr id="22" name="文本框 8"/>
          <p:cNvSpPr txBox="1"/>
          <p:nvPr/>
        </p:nvSpPr>
        <p:spPr>
          <a:xfrm>
            <a:off x="5041900" y="3865245"/>
            <a:ext cx="625538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latin typeface="宋体" panose="02010600030101010101" pitchFamily="2" charset="-122"/>
                <a:ea typeface="宋体" panose="02010600030101010101" pitchFamily="2" charset="-122"/>
              </a:rPr>
              <a:t>    </a:t>
            </a:r>
            <a:r>
              <a:rPr sz="2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每个国家都希望通过自身努力在新一轮国际关系的调整中获得发展机遇。国际竞争需要各方共同遵循一定的国际规则。</a:t>
            </a:r>
            <a:endParaRPr sz="2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sp>
        <p:nvSpPr>
          <p:cNvPr id="23" name="文本框 8"/>
          <p:cNvSpPr txBox="1"/>
          <p:nvPr/>
        </p:nvSpPr>
        <p:spPr>
          <a:xfrm>
            <a:off x="2743835" y="4794885"/>
            <a:ext cx="6630035" cy="70675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chemeClr val="accent4"/>
                </a:solidFill>
                <a:effectLst/>
                <a:latin typeface="宋体" panose="02010600030101010101" pitchFamily="2" charset="-122"/>
                <a:ea typeface="宋体" panose="02010600030101010101" pitchFamily="2" charset="-122"/>
              </a:rPr>
              <a:t>(3)</a:t>
            </a:r>
            <a:r>
              <a:rPr sz="2000" b="1" dirty="0">
                <a:solidFill>
                  <a:schemeClr val="accent4"/>
                </a:solidFill>
                <a:effectLst/>
                <a:latin typeface="宋体" panose="02010600030101010101" pitchFamily="2" charset="-122"/>
                <a:ea typeface="宋体" panose="02010600030101010101" pitchFamily="2" charset="-122"/>
              </a:rPr>
              <a:t>世界不断发生变化，各国之间的力量对比、利益关系也在改变。尽管国际形势缓和的大趋势没有改变，</a:t>
            </a:r>
            <a:endParaRPr sz="2000" b="1" dirty="0">
              <a:solidFill>
                <a:schemeClr val="accent4"/>
              </a:solidFill>
              <a:effectLst/>
              <a:latin typeface="宋体" panose="02010600030101010101" pitchFamily="2" charset="-122"/>
              <a:ea typeface="宋体" panose="02010600030101010101" pitchFamily="2" charset="-122"/>
            </a:endParaRPr>
          </a:p>
        </p:txBody>
      </p:sp>
      <p:sp>
        <p:nvSpPr>
          <p:cNvPr id="24" name="文本框 8"/>
          <p:cNvSpPr txBox="1"/>
          <p:nvPr/>
        </p:nvSpPr>
        <p:spPr>
          <a:xfrm>
            <a:off x="6896735" y="5590540"/>
            <a:ext cx="512889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sz="20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但各种矛盾相互交织，各种力量重新分化组合，各类冲突事件不断发生，考验着国与国之间的关系，整个世界复杂多变。</a:t>
            </a:r>
            <a:endParaRPr sz="20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grpSp>
        <p:nvGrpSpPr>
          <p:cNvPr id="25" name="组 27"/>
          <p:cNvGrpSpPr/>
          <p:nvPr/>
        </p:nvGrpSpPr>
        <p:grpSpPr>
          <a:xfrm>
            <a:off x="2445461" y="2986956"/>
            <a:ext cx="578320" cy="515345"/>
            <a:chOff x="4148138" y="2051050"/>
            <a:chExt cx="874713" cy="779463"/>
          </a:xfrm>
          <a:solidFill>
            <a:schemeClr val="accent1"/>
          </a:solidFill>
        </p:grpSpPr>
        <p:sp>
          <p:nvSpPr>
            <p:cNvPr id="26" name="Freeform 72"/>
            <p:cNvSpPr>
              <a:spLocks noEditPoints="1"/>
            </p:cNvSpPr>
            <p:nvPr/>
          </p:nvSpPr>
          <p:spPr bwMode="auto">
            <a:xfrm>
              <a:off x="4367213" y="2193925"/>
              <a:ext cx="655638" cy="563563"/>
            </a:xfrm>
            <a:custGeom>
              <a:avLst/>
              <a:gdLst>
                <a:gd name="T0" fmla="*/ 295 w 313"/>
                <a:gd name="T1" fmla="*/ 88 h 268"/>
                <a:gd name="T2" fmla="*/ 282 w 313"/>
                <a:gd name="T3" fmla="*/ 88 h 268"/>
                <a:gd name="T4" fmla="*/ 298 w 313"/>
                <a:gd name="T5" fmla="*/ 149 h 268"/>
                <a:gd name="T6" fmla="*/ 273 w 313"/>
                <a:gd name="T7" fmla="*/ 192 h 268"/>
                <a:gd name="T8" fmla="*/ 24 w 313"/>
                <a:gd name="T9" fmla="*/ 257 h 268"/>
                <a:gd name="T10" fmla="*/ 21 w 313"/>
                <a:gd name="T11" fmla="*/ 258 h 268"/>
                <a:gd name="T12" fmla="*/ 37 w 313"/>
                <a:gd name="T13" fmla="*/ 268 h 268"/>
                <a:gd name="T14" fmla="*/ 295 w 313"/>
                <a:gd name="T15" fmla="*/ 268 h 268"/>
                <a:gd name="T16" fmla="*/ 313 w 313"/>
                <a:gd name="T17" fmla="*/ 251 h 268"/>
                <a:gd name="T18" fmla="*/ 313 w 313"/>
                <a:gd name="T19" fmla="*/ 106 h 268"/>
                <a:gd name="T20" fmla="*/ 295 w 313"/>
                <a:gd name="T21" fmla="*/ 88 h 268"/>
                <a:gd name="T22" fmla="*/ 292 w 313"/>
                <a:gd name="T23" fmla="*/ 252 h 268"/>
                <a:gd name="T24" fmla="*/ 158 w 313"/>
                <a:gd name="T25" fmla="*/ 253 h 268"/>
                <a:gd name="T26" fmla="*/ 153 w 313"/>
                <a:gd name="T27" fmla="*/ 248 h 268"/>
                <a:gd name="T28" fmla="*/ 158 w 313"/>
                <a:gd name="T29" fmla="*/ 243 h 268"/>
                <a:gd name="T30" fmla="*/ 292 w 313"/>
                <a:gd name="T31" fmla="*/ 242 h 268"/>
                <a:gd name="T32" fmla="*/ 297 w 313"/>
                <a:gd name="T33" fmla="*/ 247 h 268"/>
                <a:gd name="T34" fmla="*/ 292 w 313"/>
                <a:gd name="T35" fmla="*/ 252 h 268"/>
                <a:gd name="T36" fmla="*/ 282 w 313"/>
                <a:gd name="T37" fmla="*/ 158 h 268"/>
                <a:gd name="T38" fmla="*/ 281 w 313"/>
                <a:gd name="T39" fmla="*/ 154 h 268"/>
                <a:gd name="T40" fmla="*/ 245 w 313"/>
                <a:gd name="T41" fmla="*/ 13 h 268"/>
                <a:gd name="T42" fmla="*/ 228 w 313"/>
                <a:gd name="T43" fmla="*/ 0 h 268"/>
                <a:gd name="T44" fmla="*/ 223 w 313"/>
                <a:gd name="T45" fmla="*/ 1 h 268"/>
                <a:gd name="T46" fmla="*/ 210 w 313"/>
                <a:gd name="T47" fmla="*/ 4 h 268"/>
                <a:gd name="T48" fmla="*/ 241 w 313"/>
                <a:gd name="T49" fmla="*/ 59 h 268"/>
                <a:gd name="T50" fmla="*/ 227 w 313"/>
                <a:gd name="T51" fmla="*/ 107 h 268"/>
                <a:gd name="T52" fmla="*/ 2 w 313"/>
                <a:gd name="T53" fmla="*/ 233 h 268"/>
                <a:gd name="T54" fmla="*/ 0 w 313"/>
                <a:gd name="T55" fmla="*/ 233 h 268"/>
                <a:gd name="T56" fmla="*/ 15 w 313"/>
                <a:gd name="T57" fmla="*/ 241 h 268"/>
                <a:gd name="T58" fmla="*/ 19 w 313"/>
                <a:gd name="T59" fmla="*/ 241 h 268"/>
                <a:gd name="T60" fmla="*/ 269 w 313"/>
                <a:gd name="T61" fmla="*/ 175 h 268"/>
                <a:gd name="T62" fmla="*/ 282 w 313"/>
                <a:gd name="T63" fmla="*/ 158 h 268"/>
                <a:gd name="T64" fmla="*/ 259 w 313"/>
                <a:gd name="T65" fmla="*/ 159 h 268"/>
                <a:gd name="T66" fmla="*/ 131 w 313"/>
                <a:gd name="T67" fmla="*/ 198 h 268"/>
                <a:gd name="T68" fmla="*/ 125 w 313"/>
                <a:gd name="T69" fmla="*/ 195 h 268"/>
                <a:gd name="T70" fmla="*/ 128 w 313"/>
                <a:gd name="T71" fmla="*/ 189 h 268"/>
                <a:gd name="T72" fmla="*/ 256 w 313"/>
                <a:gd name="T73" fmla="*/ 149 h 268"/>
                <a:gd name="T74" fmla="*/ 263 w 313"/>
                <a:gd name="T75" fmla="*/ 153 h 268"/>
                <a:gd name="T76" fmla="*/ 259 w 313"/>
                <a:gd name="T77" fmla="*/ 15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3" h="268">
                  <a:moveTo>
                    <a:pt x="295" y="88"/>
                  </a:moveTo>
                  <a:cubicBezTo>
                    <a:pt x="282" y="88"/>
                    <a:pt x="282" y="88"/>
                    <a:pt x="282" y="88"/>
                  </a:cubicBezTo>
                  <a:cubicBezTo>
                    <a:pt x="298" y="149"/>
                    <a:pt x="298" y="149"/>
                    <a:pt x="298" y="149"/>
                  </a:cubicBezTo>
                  <a:cubicBezTo>
                    <a:pt x="303" y="168"/>
                    <a:pt x="292" y="187"/>
                    <a:pt x="273" y="192"/>
                  </a:cubicBezTo>
                  <a:cubicBezTo>
                    <a:pt x="24" y="257"/>
                    <a:pt x="24" y="257"/>
                    <a:pt x="24" y="257"/>
                  </a:cubicBezTo>
                  <a:cubicBezTo>
                    <a:pt x="23" y="258"/>
                    <a:pt x="22" y="258"/>
                    <a:pt x="21" y="258"/>
                  </a:cubicBezTo>
                  <a:cubicBezTo>
                    <a:pt x="24" y="264"/>
                    <a:pt x="30" y="268"/>
                    <a:pt x="37" y="268"/>
                  </a:cubicBezTo>
                  <a:cubicBezTo>
                    <a:pt x="295" y="268"/>
                    <a:pt x="295" y="268"/>
                    <a:pt x="295" y="268"/>
                  </a:cubicBezTo>
                  <a:cubicBezTo>
                    <a:pt x="305" y="268"/>
                    <a:pt x="313" y="261"/>
                    <a:pt x="313" y="251"/>
                  </a:cubicBezTo>
                  <a:cubicBezTo>
                    <a:pt x="313" y="106"/>
                    <a:pt x="313" y="106"/>
                    <a:pt x="313" y="106"/>
                  </a:cubicBezTo>
                  <a:cubicBezTo>
                    <a:pt x="313" y="96"/>
                    <a:pt x="305" y="88"/>
                    <a:pt x="295" y="88"/>
                  </a:cubicBezTo>
                  <a:close/>
                  <a:moveTo>
                    <a:pt x="292" y="252"/>
                  </a:moveTo>
                  <a:cubicBezTo>
                    <a:pt x="158" y="253"/>
                    <a:pt x="158" y="253"/>
                    <a:pt x="158" y="253"/>
                  </a:cubicBezTo>
                  <a:cubicBezTo>
                    <a:pt x="155" y="253"/>
                    <a:pt x="153" y="251"/>
                    <a:pt x="153" y="248"/>
                  </a:cubicBezTo>
                  <a:cubicBezTo>
                    <a:pt x="153" y="245"/>
                    <a:pt x="155" y="243"/>
                    <a:pt x="158" y="243"/>
                  </a:cubicBezTo>
                  <a:cubicBezTo>
                    <a:pt x="292" y="242"/>
                    <a:pt x="292" y="242"/>
                    <a:pt x="292" y="242"/>
                  </a:cubicBezTo>
                  <a:cubicBezTo>
                    <a:pt x="295" y="242"/>
                    <a:pt x="297" y="245"/>
                    <a:pt x="297" y="247"/>
                  </a:cubicBezTo>
                  <a:cubicBezTo>
                    <a:pt x="297" y="250"/>
                    <a:pt x="295" y="252"/>
                    <a:pt x="292" y="252"/>
                  </a:cubicBezTo>
                  <a:close/>
                  <a:moveTo>
                    <a:pt x="282" y="158"/>
                  </a:moveTo>
                  <a:cubicBezTo>
                    <a:pt x="282" y="157"/>
                    <a:pt x="282" y="155"/>
                    <a:pt x="281" y="154"/>
                  </a:cubicBezTo>
                  <a:cubicBezTo>
                    <a:pt x="245" y="13"/>
                    <a:pt x="245" y="13"/>
                    <a:pt x="245" y="13"/>
                  </a:cubicBezTo>
                  <a:cubicBezTo>
                    <a:pt x="243" y="5"/>
                    <a:pt x="235" y="0"/>
                    <a:pt x="228" y="0"/>
                  </a:cubicBezTo>
                  <a:cubicBezTo>
                    <a:pt x="226" y="0"/>
                    <a:pt x="225" y="0"/>
                    <a:pt x="223" y="1"/>
                  </a:cubicBezTo>
                  <a:cubicBezTo>
                    <a:pt x="210" y="4"/>
                    <a:pt x="210" y="4"/>
                    <a:pt x="210" y="4"/>
                  </a:cubicBezTo>
                  <a:cubicBezTo>
                    <a:pt x="241" y="59"/>
                    <a:pt x="241" y="59"/>
                    <a:pt x="241" y="59"/>
                  </a:cubicBezTo>
                  <a:cubicBezTo>
                    <a:pt x="250" y="76"/>
                    <a:pt x="244" y="97"/>
                    <a:pt x="227" y="107"/>
                  </a:cubicBezTo>
                  <a:cubicBezTo>
                    <a:pt x="2" y="233"/>
                    <a:pt x="2" y="233"/>
                    <a:pt x="2" y="233"/>
                  </a:cubicBezTo>
                  <a:cubicBezTo>
                    <a:pt x="1" y="233"/>
                    <a:pt x="1" y="233"/>
                    <a:pt x="0" y="233"/>
                  </a:cubicBezTo>
                  <a:cubicBezTo>
                    <a:pt x="3" y="238"/>
                    <a:pt x="9" y="241"/>
                    <a:pt x="15" y="241"/>
                  </a:cubicBezTo>
                  <a:cubicBezTo>
                    <a:pt x="16" y="241"/>
                    <a:pt x="18" y="241"/>
                    <a:pt x="19" y="241"/>
                  </a:cubicBezTo>
                  <a:cubicBezTo>
                    <a:pt x="269" y="175"/>
                    <a:pt x="269" y="175"/>
                    <a:pt x="269" y="175"/>
                  </a:cubicBezTo>
                  <a:cubicBezTo>
                    <a:pt x="277" y="173"/>
                    <a:pt x="282" y="166"/>
                    <a:pt x="282" y="158"/>
                  </a:cubicBezTo>
                  <a:close/>
                  <a:moveTo>
                    <a:pt x="259" y="159"/>
                  </a:moveTo>
                  <a:cubicBezTo>
                    <a:pt x="131" y="198"/>
                    <a:pt x="131" y="198"/>
                    <a:pt x="131" y="198"/>
                  </a:cubicBezTo>
                  <a:cubicBezTo>
                    <a:pt x="129" y="199"/>
                    <a:pt x="126" y="198"/>
                    <a:pt x="125" y="195"/>
                  </a:cubicBezTo>
                  <a:cubicBezTo>
                    <a:pt x="124" y="192"/>
                    <a:pt x="126" y="190"/>
                    <a:pt x="128" y="189"/>
                  </a:cubicBezTo>
                  <a:cubicBezTo>
                    <a:pt x="256" y="149"/>
                    <a:pt x="256" y="149"/>
                    <a:pt x="256" y="149"/>
                  </a:cubicBezTo>
                  <a:cubicBezTo>
                    <a:pt x="259" y="149"/>
                    <a:pt x="262" y="150"/>
                    <a:pt x="263" y="153"/>
                  </a:cubicBezTo>
                  <a:cubicBezTo>
                    <a:pt x="263" y="155"/>
                    <a:pt x="262" y="158"/>
                    <a:pt x="259" y="159"/>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27" name="Freeform 73"/>
            <p:cNvSpPr>
              <a:spLocks noEditPoints="1"/>
            </p:cNvSpPr>
            <p:nvPr/>
          </p:nvSpPr>
          <p:spPr bwMode="auto">
            <a:xfrm>
              <a:off x="4148138" y="2051050"/>
              <a:ext cx="874713" cy="779463"/>
            </a:xfrm>
            <a:custGeom>
              <a:avLst/>
              <a:gdLst>
                <a:gd name="T0" fmla="*/ 141 w 417"/>
                <a:gd name="T1" fmla="*/ 336 h 371"/>
                <a:gd name="T2" fmla="*/ 124 w 417"/>
                <a:gd name="T3" fmla="*/ 326 h 371"/>
                <a:gd name="T4" fmla="*/ 141 w 417"/>
                <a:gd name="T5" fmla="*/ 371 h 371"/>
                <a:gd name="T6" fmla="*/ 417 w 417"/>
                <a:gd name="T7" fmla="*/ 354 h 371"/>
                <a:gd name="T8" fmla="*/ 399 w 417"/>
                <a:gd name="T9" fmla="*/ 336 h 371"/>
                <a:gd name="T10" fmla="*/ 329 w 417"/>
                <a:gd name="T11" fmla="*/ 136 h 371"/>
                <a:gd name="T12" fmla="*/ 243 w 417"/>
                <a:gd name="T13" fmla="*/ 0 h 371"/>
                <a:gd name="T14" fmla="*/ 9 w 417"/>
                <a:gd name="T15" fmla="*/ 128 h 371"/>
                <a:gd name="T16" fmla="*/ 3 w 417"/>
                <a:gd name="T17" fmla="*/ 152 h 371"/>
                <a:gd name="T18" fmla="*/ 89 w 417"/>
                <a:gd name="T19" fmla="*/ 287 h 371"/>
                <a:gd name="T20" fmla="*/ 323 w 417"/>
                <a:gd name="T21" fmla="*/ 159 h 371"/>
                <a:gd name="T22" fmla="*/ 111 w 417"/>
                <a:gd name="T23" fmla="*/ 220 h 371"/>
                <a:gd name="T24" fmla="*/ 57 w 417"/>
                <a:gd name="T25" fmla="*/ 122 h 371"/>
                <a:gd name="T26" fmla="*/ 111 w 417"/>
                <a:gd name="T27" fmla="*/ 220 h 371"/>
                <a:gd name="T28" fmla="*/ 190 w 417"/>
                <a:gd name="T29" fmla="*/ 210 h 371"/>
                <a:gd name="T30" fmla="*/ 185 w 417"/>
                <a:gd name="T31" fmla="*/ 201 h 371"/>
                <a:gd name="T32" fmla="*/ 309 w 417"/>
                <a:gd name="T33" fmla="*/ 139 h 371"/>
                <a:gd name="T34" fmla="*/ 86 w 417"/>
                <a:gd name="T35" fmla="*/ 165 h 371"/>
                <a:gd name="T36" fmla="*/ 79 w 417"/>
                <a:gd name="T37" fmla="*/ 147 h 371"/>
                <a:gd name="T38" fmla="*/ 92 w 417"/>
                <a:gd name="T39" fmla="*/ 155 h 371"/>
                <a:gd name="T40" fmla="*/ 82 w 417"/>
                <a:gd name="T41" fmla="*/ 138 h 371"/>
                <a:gd name="T42" fmla="*/ 64 w 417"/>
                <a:gd name="T43" fmla="*/ 136 h 371"/>
                <a:gd name="T44" fmla="*/ 57 w 417"/>
                <a:gd name="T45" fmla="*/ 152 h 371"/>
                <a:gd name="T46" fmla="*/ 71 w 417"/>
                <a:gd name="T47" fmla="*/ 178 h 371"/>
                <a:gd name="T48" fmla="*/ 92 w 417"/>
                <a:gd name="T49" fmla="*/ 195 h 371"/>
                <a:gd name="T50" fmla="*/ 76 w 417"/>
                <a:gd name="T51" fmla="*/ 188 h 371"/>
                <a:gd name="T52" fmla="*/ 97 w 417"/>
                <a:gd name="T53" fmla="*/ 204 h 371"/>
                <a:gd name="T54" fmla="*/ 104 w 417"/>
                <a:gd name="T55" fmla="*/ 207 h 371"/>
                <a:gd name="T56" fmla="*/ 105 w 417"/>
                <a:gd name="T57" fmla="*/ 199 h 371"/>
                <a:gd name="T58" fmla="*/ 86 w 417"/>
                <a:gd name="T59" fmla="*/ 165 h 371"/>
                <a:gd name="T60" fmla="*/ 68 w 417"/>
                <a:gd name="T61" fmla="*/ 163 h 371"/>
                <a:gd name="T62" fmla="*/ 77 w 417"/>
                <a:gd name="T63" fmla="*/ 168 h 371"/>
                <a:gd name="T64" fmla="*/ 100 w 417"/>
                <a:gd name="T65" fmla="*/ 190 h 371"/>
                <a:gd name="T66" fmla="*/ 100 w 417"/>
                <a:gd name="T67" fmla="*/ 18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371">
                  <a:moveTo>
                    <a:pt x="399" y="336"/>
                  </a:moveTo>
                  <a:cubicBezTo>
                    <a:pt x="141" y="336"/>
                    <a:pt x="141" y="336"/>
                    <a:pt x="141" y="336"/>
                  </a:cubicBezTo>
                  <a:cubicBezTo>
                    <a:pt x="134" y="336"/>
                    <a:pt x="128" y="332"/>
                    <a:pt x="125" y="326"/>
                  </a:cubicBezTo>
                  <a:cubicBezTo>
                    <a:pt x="125" y="326"/>
                    <a:pt x="124" y="326"/>
                    <a:pt x="124" y="326"/>
                  </a:cubicBezTo>
                  <a:cubicBezTo>
                    <a:pt x="124" y="354"/>
                    <a:pt x="124" y="354"/>
                    <a:pt x="124" y="354"/>
                  </a:cubicBezTo>
                  <a:cubicBezTo>
                    <a:pt x="124" y="363"/>
                    <a:pt x="132" y="371"/>
                    <a:pt x="141" y="371"/>
                  </a:cubicBezTo>
                  <a:cubicBezTo>
                    <a:pt x="399" y="371"/>
                    <a:pt x="399" y="371"/>
                    <a:pt x="399" y="371"/>
                  </a:cubicBezTo>
                  <a:cubicBezTo>
                    <a:pt x="409" y="371"/>
                    <a:pt x="417" y="363"/>
                    <a:pt x="417" y="354"/>
                  </a:cubicBezTo>
                  <a:cubicBezTo>
                    <a:pt x="417" y="319"/>
                    <a:pt x="417" y="319"/>
                    <a:pt x="417" y="319"/>
                  </a:cubicBezTo>
                  <a:cubicBezTo>
                    <a:pt x="417" y="329"/>
                    <a:pt x="409" y="336"/>
                    <a:pt x="399" y="336"/>
                  </a:cubicBezTo>
                  <a:close/>
                  <a:moveTo>
                    <a:pt x="332" y="144"/>
                  </a:moveTo>
                  <a:cubicBezTo>
                    <a:pt x="332" y="141"/>
                    <a:pt x="331" y="138"/>
                    <a:pt x="329" y="136"/>
                  </a:cubicBezTo>
                  <a:cubicBezTo>
                    <a:pt x="259" y="9"/>
                    <a:pt x="259" y="9"/>
                    <a:pt x="259" y="9"/>
                  </a:cubicBezTo>
                  <a:cubicBezTo>
                    <a:pt x="255" y="3"/>
                    <a:pt x="249" y="0"/>
                    <a:pt x="243" y="0"/>
                  </a:cubicBezTo>
                  <a:cubicBezTo>
                    <a:pt x="240" y="0"/>
                    <a:pt x="237" y="0"/>
                    <a:pt x="235" y="2"/>
                  </a:cubicBezTo>
                  <a:cubicBezTo>
                    <a:pt x="9" y="128"/>
                    <a:pt x="9" y="128"/>
                    <a:pt x="9" y="128"/>
                  </a:cubicBezTo>
                  <a:cubicBezTo>
                    <a:pt x="4" y="131"/>
                    <a:pt x="0" y="137"/>
                    <a:pt x="0" y="143"/>
                  </a:cubicBezTo>
                  <a:cubicBezTo>
                    <a:pt x="0" y="146"/>
                    <a:pt x="1" y="149"/>
                    <a:pt x="3" y="152"/>
                  </a:cubicBezTo>
                  <a:cubicBezTo>
                    <a:pt x="74" y="278"/>
                    <a:pt x="74" y="278"/>
                    <a:pt x="74" y="278"/>
                  </a:cubicBezTo>
                  <a:cubicBezTo>
                    <a:pt x="77" y="284"/>
                    <a:pt x="83" y="287"/>
                    <a:pt x="89" y="287"/>
                  </a:cubicBezTo>
                  <a:cubicBezTo>
                    <a:pt x="92" y="287"/>
                    <a:pt x="95" y="287"/>
                    <a:pt x="97" y="285"/>
                  </a:cubicBezTo>
                  <a:cubicBezTo>
                    <a:pt x="323" y="159"/>
                    <a:pt x="323" y="159"/>
                    <a:pt x="323" y="159"/>
                  </a:cubicBezTo>
                  <a:cubicBezTo>
                    <a:pt x="328" y="156"/>
                    <a:pt x="332" y="150"/>
                    <a:pt x="332" y="144"/>
                  </a:cubicBezTo>
                  <a:close/>
                  <a:moveTo>
                    <a:pt x="111" y="220"/>
                  </a:moveTo>
                  <a:cubicBezTo>
                    <a:pt x="88" y="232"/>
                    <a:pt x="58" y="220"/>
                    <a:pt x="43" y="193"/>
                  </a:cubicBezTo>
                  <a:cubicBezTo>
                    <a:pt x="29" y="166"/>
                    <a:pt x="35" y="134"/>
                    <a:pt x="57" y="122"/>
                  </a:cubicBezTo>
                  <a:cubicBezTo>
                    <a:pt x="80" y="110"/>
                    <a:pt x="110" y="122"/>
                    <a:pt x="125" y="149"/>
                  </a:cubicBezTo>
                  <a:cubicBezTo>
                    <a:pt x="139" y="176"/>
                    <a:pt x="133" y="208"/>
                    <a:pt x="111" y="220"/>
                  </a:cubicBezTo>
                  <a:close/>
                  <a:moveTo>
                    <a:pt x="307" y="146"/>
                  </a:moveTo>
                  <a:cubicBezTo>
                    <a:pt x="190" y="210"/>
                    <a:pt x="190" y="210"/>
                    <a:pt x="190" y="210"/>
                  </a:cubicBezTo>
                  <a:cubicBezTo>
                    <a:pt x="187" y="211"/>
                    <a:pt x="184" y="210"/>
                    <a:pt x="183" y="208"/>
                  </a:cubicBezTo>
                  <a:cubicBezTo>
                    <a:pt x="181" y="206"/>
                    <a:pt x="182" y="202"/>
                    <a:pt x="185" y="201"/>
                  </a:cubicBezTo>
                  <a:cubicBezTo>
                    <a:pt x="303" y="137"/>
                    <a:pt x="303" y="137"/>
                    <a:pt x="303" y="137"/>
                  </a:cubicBezTo>
                  <a:cubicBezTo>
                    <a:pt x="305" y="136"/>
                    <a:pt x="308" y="137"/>
                    <a:pt x="309" y="139"/>
                  </a:cubicBezTo>
                  <a:cubicBezTo>
                    <a:pt x="311" y="142"/>
                    <a:pt x="310" y="145"/>
                    <a:pt x="307" y="146"/>
                  </a:cubicBezTo>
                  <a:close/>
                  <a:moveTo>
                    <a:pt x="86" y="165"/>
                  </a:moveTo>
                  <a:cubicBezTo>
                    <a:pt x="76" y="147"/>
                    <a:pt x="76" y="147"/>
                    <a:pt x="76" y="147"/>
                  </a:cubicBezTo>
                  <a:cubicBezTo>
                    <a:pt x="77" y="147"/>
                    <a:pt x="78" y="147"/>
                    <a:pt x="79" y="147"/>
                  </a:cubicBezTo>
                  <a:cubicBezTo>
                    <a:pt x="83" y="149"/>
                    <a:pt x="85" y="153"/>
                    <a:pt x="85" y="153"/>
                  </a:cubicBezTo>
                  <a:cubicBezTo>
                    <a:pt x="87" y="155"/>
                    <a:pt x="90" y="156"/>
                    <a:pt x="92" y="155"/>
                  </a:cubicBezTo>
                  <a:cubicBezTo>
                    <a:pt x="95" y="153"/>
                    <a:pt x="96" y="150"/>
                    <a:pt x="94" y="148"/>
                  </a:cubicBezTo>
                  <a:cubicBezTo>
                    <a:pt x="94" y="147"/>
                    <a:pt x="90" y="140"/>
                    <a:pt x="82" y="138"/>
                  </a:cubicBezTo>
                  <a:cubicBezTo>
                    <a:pt x="78" y="137"/>
                    <a:pt x="75" y="137"/>
                    <a:pt x="71" y="138"/>
                  </a:cubicBezTo>
                  <a:cubicBezTo>
                    <a:pt x="70" y="136"/>
                    <a:pt x="67" y="135"/>
                    <a:pt x="64" y="136"/>
                  </a:cubicBezTo>
                  <a:cubicBezTo>
                    <a:pt x="62" y="138"/>
                    <a:pt x="61" y="141"/>
                    <a:pt x="62" y="143"/>
                  </a:cubicBezTo>
                  <a:cubicBezTo>
                    <a:pt x="60" y="145"/>
                    <a:pt x="58" y="148"/>
                    <a:pt x="57" y="152"/>
                  </a:cubicBezTo>
                  <a:cubicBezTo>
                    <a:pt x="55" y="160"/>
                    <a:pt x="58" y="167"/>
                    <a:pt x="59" y="168"/>
                  </a:cubicBezTo>
                  <a:cubicBezTo>
                    <a:pt x="59" y="169"/>
                    <a:pt x="63" y="176"/>
                    <a:pt x="71" y="178"/>
                  </a:cubicBezTo>
                  <a:cubicBezTo>
                    <a:pt x="75" y="179"/>
                    <a:pt x="78" y="179"/>
                    <a:pt x="82" y="178"/>
                  </a:cubicBezTo>
                  <a:cubicBezTo>
                    <a:pt x="92" y="195"/>
                    <a:pt x="92" y="195"/>
                    <a:pt x="92" y="195"/>
                  </a:cubicBezTo>
                  <a:cubicBezTo>
                    <a:pt x="86" y="195"/>
                    <a:pt x="83" y="191"/>
                    <a:pt x="82" y="190"/>
                  </a:cubicBezTo>
                  <a:cubicBezTo>
                    <a:pt x="81" y="187"/>
                    <a:pt x="78" y="186"/>
                    <a:pt x="76" y="188"/>
                  </a:cubicBezTo>
                  <a:cubicBezTo>
                    <a:pt x="73" y="189"/>
                    <a:pt x="72" y="192"/>
                    <a:pt x="74" y="194"/>
                  </a:cubicBezTo>
                  <a:cubicBezTo>
                    <a:pt x="77" y="201"/>
                    <a:pt x="86" y="208"/>
                    <a:pt x="97" y="204"/>
                  </a:cubicBezTo>
                  <a:cubicBezTo>
                    <a:pt x="97" y="205"/>
                    <a:pt x="97" y="205"/>
                    <a:pt x="97" y="205"/>
                  </a:cubicBezTo>
                  <a:cubicBezTo>
                    <a:pt x="99" y="208"/>
                    <a:pt x="102" y="209"/>
                    <a:pt x="104" y="207"/>
                  </a:cubicBezTo>
                  <a:cubicBezTo>
                    <a:pt x="107" y="206"/>
                    <a:pt x="108" y="203"/>
                    <a:pt x="106" y="201"/>
                  </a:cubicBezTo>
                  <a:cubicBezTo>
                    <a:pt x="105" y="199"/>
                    <a:pt x="105" y="199"/>
                    <a:pt x="105" y="199"/>
                  </a:cubicBezTo>
                  <a:cubicBezTo>
                    <a:pt x="114" y="192"/>
                    <a:pt x="113" y="181"/>
                    <a:pt x="109" y="175"/>
                  </a:cubicBezTo>
                  <a:cubicBezTo>
                    <a:pt x="106" y="168"/>
                    <a:pt x="97" y="161"/>
                    <a:pt x="86" y="165"/>
                  </a:cubicBezTo>
                  <a:close/>
                  <a:moveTo>
                    <a:pt x="74" y="168"/>
                  </a:moveTo>
                  <a:cubicBezTo>
                    <a:pt x="70" y="167"/>
                    <a:pt x="68" y="163"/>
                    <a:pt x="68" y="163"/>
                  </a:cubicBezTo>
                  <a:cubicBezTo>
                    <a:pt x="67" y="161"/>
                    <a:pt x="65" y="156"/>
                    <a:pt x="68" y="152"/>
                  </a:cubicBezTo>
                  <a:cubicBezTo>
                    <a:pt x="77" y="168"/>
                    <a:pt x="77" y="168"/>
                    <a:pt x="77" y="168"/>
                  </a:cubicBezTo>
                  <a:cubicBezTo>
                    <a:pt x="76" y="168"/>
                    <a:pt x="75" y="168"/>
                    <a:pt x="74" y="168"/>
                  </a:cubicBezTo>
                  <a:close/>
                  <a:moveTo>
                    <a:pt x="100" y="190"/>
                  </a:moveTo>
                  <a:cubicBezTo>
                    <a:pt x="91" y="174"/>
                    <a:pt x="91" y="174"/>
                    <a:pt x="91" y="174"/>
                  </a:cubicBezTo>
                  <a:cubicBezTo>
                    <a:pt x="96" y="174"/>
                    <a:pt x="99" y="178"/>
                    <a:pt x="100" y="180"/>
                  </a:cubicBezTo>
                  <a:cubicBezTo>
                    <a:pt x="101" y="181"/>
                    <a:pt x="103" y="186"/>
                    <a:pt x="100" y="190"/>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8" name="Freeform 74"/>
          <p:cNvSpPr>
            <a:spLocks noEditPoints="1"/>
          </p:cNvSpPr>
          <p:nvPr/>
        </p:nvSpPr>
        <p:spPr bwMode="auto">
          <a:xfrm>
            <a:off x="2109613" y="4872699"/>
            <a:ext cx="691055" cy="455932"/>
          </a:xfrm>
          <a:custGeom>
            <a:avLst/>
            <a:gdLst>
              <a:gd name="T0" fmla="*/ 220 w 511"/>
              <a:gd name="T1" fmla="*/ 149 h 337"/>
              <a:gd name="T2" fmla="*/ 200 w 511"/>
              <a:gd name="T3" fmla="*/ 121 h 337"/>
              <a:gd name="T4" fmla="*/ 257 w 511"/>
              <a:gd name="T5" fmla="*/ 195 h 337"/>
              <a:gd name="T6" fmla="*/ 237 w 511"/>
              <a:gd name="T7" fmla="*/ 223 h 337"/>
              <a:gd name="T8" fmla="*/ 465 w 511"/>
              <a:gd name="T9" fmla="*/ 129 h 337"/>
              <a:gd name="T10" fmla="*/ 422 w 511"/>
              <a:gd name="T11" fmla="*/ 129 h 337"/>
              <a:gd name="T12" fmla="*/ 38 w 511"/>
              <a:gd name="T13" fmla="*/ 116 h 337"/>
              <a:gd name="T14" fmla="*/ 0 w 511"/>
              <a:gd name="T15" fmla="*/ 135 h 337"/>
              <a:gd name="T16" fmla="*/ 18 w 511"/>
              <a:gd name="T17" fmla="*/ 209 h 337"/>
              <a:gd name="T18" fmla="*/ 120 w 511"/>
              <a:gd name="T19" fmla="*/ 282 h 337"/>
              <a:gd name="T20" fmla="*/ 153 w 511"/>
              <a:gd name="T21" fmla="*/ 337 h 337"/>
              <a:gd name="T22" fmla="*/ 192 w 511"/>
              <a:gd name="T23" fmla="*/ 309 h 337"/>
              <a:gd name="T24" fmla="*/ 250 w 511"/>
              <a:gd name="T25" fmla="*/ 293 h 337"/>
              <a:gd name="T26" fmla="*/ 280 w 511"/>
              <a:gd name="T27" fmla="*/ 337 h 337"/>
              <a:gd name="T28" fmla="*/ 320 w 511"/>
              <a:gd name="T29" fmla="*/ 309 h 337"/>
              <a:gd name="T30" fmla="*/ 424 w 511"/>
              <a:gd name="T31" fmla="*/ 152 h 337"/>
              <a:gd name="T32" fmla="*/ 431 w 511"/>
              <a:gd name="T33" fmla="*/ 150 h 337"/>
              <a:gd name="T34" fmla="*/ 433 w 511"/>
              <a:gd name="T35" fmla="*/ 187 h 337"/>
              <a:gd name="T36" fmla="*/ 478 w 511"/>
              <a:gd name="T37" fmla="*/ 176 h 337"/>
              <a:gd name="T38" fmla="*/ 465 w 511"/>
              <a:gd name="T39" fmla="*/ 148 h 337"/>
              <a:gd name="T40" fmla="*/ 503 w 511"/>
              <a:gd name="T41" fmla="*/ 171 h 337"/>
              <a:gd name="T42" fmla="*/ 274 w 511"/>
              <a:gd name="T43" fmla="*/ 195 h 337"/>
              <a:gd name="T44" fmla="*/ 237 w 511"/>
              <a:gd name="T45" fmla="*/ 245 h 337"/>
              <a:gd name="T46" fmla="*/ 220 w 511"/>
              <a:gd name="T47" fmla="*/ 245 h 337"/>
              <a:gd name="T48" fmla="*/ 183 w 511"/>
              <a:gd name="T49" fmla="*/ 195 h 337"/>
              <a:gd name="T50" fmla="*/ 200 w 511"/>
              <a:gd name="T51" fmla="*/ 195 h 337"/>
              <a:gd name="T52" fmla="*/ 220 w 511"/>
              <a:gd name="T53" fmla="*/ 223 h 337"/>
              <a:gd name="T54" fmla="*/ 183 w 511"/>
              <a:gd name="T55" fmla="*/ 121 h 337"/>
              <a:gd name="T56" fmla="*/ 220 w 511"/>
              <a:gd name="T57" fmla="*/ 72 h 337"/>
              <a:gd name="T58" fmla="*/ 237 w 511"/>
              <a:gd name="T59" fmla="*/ 72 h 337"/>
              <a:gd name="T60" fmla="*/ 274 w 511"/>
              <a:gd name="T61" fmla="*/ 121 h 337"/>
              <a:gd name="T62" fmla="*/ 257 w 511"/>
              <a:gd name="T63" fmla="*/ 121 h 337"/>
              <a:gd name="T64" fmla="*/ 237 w 511"/>
              <a:gd name="T65" fmla="*/ 94 h 337"/>
              <a:gd name="T66" fmla="*/ 274 w 511"/>
              <a:gd name="T67" fmla="*/ 195 h 337"/>
              <a:gd name="T68" fmla="*/ 268 w 511"/>
              <a:gd name="T69" fmla="*/ 43 h 337"/>
              <a:gd name="T70" fmla="*/ 176 w 511"/>
              <a:gd name="T71" fmla="*/ 43 h 337"/>
              <a:gd name="T72" fmla="*/ 172 w 511"/>
              <a:gd name="T73" fmla="*/ 25 h 337"/>
              <a:gd name="T74" fmla="*/ 280 w 511"/>
              <a:gd name="T75" fmla="*/ 36 h 337"/>
              <a:gd name="T76" fmla="*/ 457 w 511"/>
              <a:gd name="T77" fmla="*/ 177 h 337"/>
              <a:gd name="T78" fmla="*/ 447 w 511"/>
              <a:gd name="T79" fmla="*/ 165 h 337"/>
              <a:gd name="T80" fmla="*/ 447 w 511"/>
              <a:gd name="T81" fmla="*/ 164 h 337"/>
              <a:gd name="T82" fmla="*/ 456 w 511"/>
              <a:gd name="T83" fmla="*/ 16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1" h="337">
                <a:moveTo>
                  <a:pt x="200" y="121"/>
                </a:moveTo>
                <a:cubicBezTo>
                  <a:pt x="200" y="124"/>
                  <a:pt x="200" y="145"/>
                  <a:pt x="220" y="149"/>
                </a:cubicBezTo>
                <a:cubicBezTo>
                  <a:pt x="220" y="94"/>
                  <a:pt x="220" y="94"/>
                  <a:pt x="220" y="94"/>
                </a:cubicBezTo>
                <a:cubicBezTo>
                  <a:pt x="201" y="98"/>
                  <a:pt x="200" y="119"/>
                  <a:pt x="200" y="121"/>
                </a:cubicBezTo>
                <a:close/>
                <a:moveTo>
                  <a:pt x="237" y="223"/>
                </a:moveTo>
                <a:cubicBezTo>
                  <a:pt x="256" y="219"/>
                  <a:pt x="257" y="198"/>
                  <a:pt x="257" y="195"/>
                </a:cubicBezTo>
                <a:cubicBezTo>
                  <a:pt x="257" y="193"/>
                  <a:pt x="256" y="172"/>
                  <a:pt x="237" y="168"/>
                </a:cubicBezTo>
                <a:lnTo>
                  <a:pt x="237" y="223"/>
                </a:lnTo>
                <a:close/>
                <a:moveTo>
                  <a:pt x="509" y="159"/>
                </a:moveTo>
                <a:cubicBezTo>
                  <a:pt x="508" y="158"/>
                  <a:pt x="496" y="129"/>
                  <a:pt x="465" y="129"/>
                </a:cubicBezTo>
                <a:cubicBezTo>
                  <a:pt x="457" y="129"/>
                  <a:pt x="450" y="131"/>
                  <a:pt x="445" y="134"/>
                </a:cubicBezTo>
                <a:cubicBezTo>
                  <a:pt x="438" y="132"/>
                  <a:pt x="431" y="130"/>
                  <a:pt x="422" y="129"/>
                </a:cubicBezTo>
                <a:cubicBezTo>
                  <a:pt x="408" y="9"/>
                  <a:pt x="283" y="0"/>
                  <a:pt x="231" y="0"/>
                </a:cubicBezTo>
                <a:cubicBezTo>
                  <a:pt x="181" y="0"/>
                  <a:pt x="60" y="9"/>
                  <a:pt x="38" y="116"/>
                </a:cubicBezTo>
                <a:cubicBezTo>
                  <a:pt x="18" y="116"/>
                  <a:pt x="18" y="116"/>
                  <a:pt x="18" y="116"/>
                </a:cubicBezTo>
                <a:cubicBezTo>
                  <a:pt x="8" y="116"/>
                  <a:pt x="0" y="124"/>
                  <a:pt x="0" y="135"/>
                </a:cubicBezTo>
                <a:cubicBezTo>
                  <a:pt x="0" y="191"/>
                  <a:pt x="0" y="191"/>
                  <a:pt x="0" y="191"/>
                </a:cubicBezTo>
                <a:cubicBezTo>
                  <a:pt x="0" y="201"/>
                  <a:pt x="8" y="209"/>
                  <a:pt x="18" y="209"/>
                </a:cubicBezTo>
                <a:cubicBezTo>
                  <a:pt x="45" y="209"/>
                  <a:pt x="45" y="209"/>
                  <a:pt x="45" y="209"/>
                </a:cubicBezTo>
                <a:cubicBezTo>
                  <a:pt x="60" y="250"/>
                  <a:pt x="92" y="271"/>
                  <a:pt x="120" y="282"/>
                </a:cubicBezTo>
                <a:cubicBezTo>
                  <a:pt x="125" y="309"/>
                  <a:pt x="125" y="309"/>
                  <a:pt x="125" y="309"/>
                </a:cubicBezTo>
                <a:cubicBezTo>
                  <a:pt x="125" y="324"/>
                  <a:pt x="138" y="337"/>
                  <a:pt x="153" y="337"/>
                </a:cubicBezTo>
                <a:cubicBezTo>
                  <a:pt x="165" y="337"/>
                  <a:pt x="165" y="337"/>
                  <a:pt x="165" y="337"/>
                </a:cubicBezTo>
                <a:cubicBezTo>
                  <a:pt x="180" y="337"/>
                  <a:pt x="192" y="324"/>
                  <a:pt x="192" y="309"/>
                </a:cubicBezTo>
                <a:cubicBezTo>
                  <a:pt x="195" y="293"/>
                  <a:pt x="195" y="293"/>
                  <a:pt x="195" y="293"/>
                </a:cubicBezTo>
                <a:cubicBezTo>
                  <a:pt x="250" y="293"/>
                  <a:pt x="250" y="293"/>
                  <a:pt x="250" y="293"/>
                </a:cubicBezTo>
                <a:cubicBezTo>
                  <a:pt x="253" y="309"/>
                  <a:pt x="253" y="309"/>
                  <a:pt x="253" y="309"/>
                </a:cubicBezTo>
                <a:cubicBezTo>
                  <a:pt x="253" y="324"/>
                  <a:pt x="265" y="337"/>
                  <a:pt x="280" y="337"/>
                </a:cubicBezTo>
                <a:cubicBezTo>
                  <a:pt x="292" y="337"/>
                  <a:pt x="292" y="337"/>
                  <a:pt x="292" y="337"/>
                </a:cubicBezTo>
                <a:cubicBezTo>
                  <a:pt x="307" y="337"/>
                  <a:pt x="320" y="324"/>
                  <a:pt x="320" y="309"/>
                </a:cubicBezTo>
                <a:cubicBezTo>
                  <a:pt x="324" y="286"/>
                  <a:pt x="324" y="286"/>
                  <a:pt x="324" y="286"/>
                </a:cubicBezTo>
                <a:cubicBezTo>
                  <a:pt x="365" y="275"/>
                  <a:pt x="424" y="242"/>
                  <a:pt x="424" y="152"/>
                </a:cubicBezTo>
                <a:cubicBezTo>
                  <a:pt x="424" y="150"/>
                  <a:pt x="424" y="149"/>
                  <a:pt x="424" y="148"/>
                </a:cubicBezTo>
                <a:cubicBezTo>
                  <a:pt x="426" y="149"/>
                  <a:pt x="429" y="149"/>
                  <a:pt x="431" y="150"/>
                </a:cubicBezTo>
                <a:cubicBezTo>
                  <a:pt x="429" y="154"/>
                  <a:pt x="428" y="158"/>
                  <a:pt x="428" y="161"/>
                </a:cubicBezTo>
                <a:cubicBezTo>
                  <a:pt x="427" y="164"/>
                  <a:pt x="425" y="177"/>
                  <a:pt x="433" y="187"/>
                </a:cubicBezTo>
                <a:cubicBezTo>
                  <a:pt x="437" y="191"/>
                  <a:pt x="444" y="196"/>
                  <a:pt x="457" y="196"/>
                </a:cubicBezTo>
                <a:cubicBezTo>
                  <a:pt x="469" y="196"/>
                  <a:pt x="478" y="188"/>
                  <a:pt x="478" y="176"/>
                </a:cubicBezTo>
                <a:cubicBezTo>
                  <a:pt x="478" y="166"/>
                  <a:pt x="473" y="156"/>
                  <a:pt x="465" y="148"/>
                </a:cubicBezTo>
                <a:cubicBezTo>
                  <a:pt x="465" y="148"/>
                  <a:pt x="465" y="148"/>
                  <a:pt x="465" y="148"/>
                </a:cubicBezTo>
                <a:cubicBezTo>
                  <a:pt x="483" y="148"/>
                  <a:pt x="491" y="166"/>
                  <a:pt x="491" y="166"/>
                </a:cubicBezTo>
                <a:cubicBezTo>
                  <a:pt x="493" y="171"/>
                  <a:pt x="499" y="173"/>
                  <a:pt x="503" y="171"/>
                </a:cubicBezTo>
                <a:cubicBezTo>
                  <a:pt x="508" y="169"/>
                  <a:pt x="511" y="164"/>
                  <a:pt x="509" y="159"/>
                </a:cubicBezTo>
                <a:close/>
                <a:moveTo>
                  <a:pt x="274" y="195"/>
                </a:moveTo>
                <a:cubicBezTo>
                  <a:pt x="274" y="210"/>
                  <a:pt x="266" y="236"/>
                  <a:pt x="237" y="240"/>
                </a:cubicBezTo>
                <a:cubicBezTo>
                  <a:pt x="237" y="245"/>
                  <a:pt x="237" y="245"/>
                  <a:pt x="237" y="245"/>
                </a:cubicBezTo>
                <a:cubicBezTo>
                  <a:pt x="237" y="250"/>
                  <a:pt x="233" y="253"/>
                  <a:pt x="228" y="253"/>
                </a:cubicBezTo>
                <a:cubicBezTo>
                  <a:pt x="224" y="253"/>
                  <a:pt x="220" y="250"/>
                  <a:pt x="220" y="245"/>
                </a:cubicBezTo>
                <a:cubicBezTo>
                  <a:pt x="220" y="240"/>
                  <a:pt x="220" y="240"/>
                  <a:pt x="220" y="240"/>
                </a:cubicBezTo>
                <a:cubicBezTo>
                  <a:pt x="191" y="236"/>
                  <a:pt x="183" y="210"/>
                  <a:pt x="183" y="195"/>
                </a:cubicBezTo>
                <a:cubicBezTo>
                  <a:pt x="183" y="191"/>
                  <a:pt x="187" y="187"/>
                  <a:pt x="191" y="187"/>
                </a:cubicBezTo>
                <a:cubicBezTo>
                  <a:pt x="196" y="187"/>
                  <a:pt x="200" y="191"/>
                  <a:pt x="200" y="195"/>
                </a:cubicBezTo>
                <a:cubicBezTo>
                  <a:pt x="200" y="195"/>
                  <a:pt x="200" y="195"/>
                  <a:pt x="200" y="195"/>
                </a:cubicBezTo>
                <a:cubicBezTo>
                  <a:pt x="200" y="198"/>
                  <a:pt x="201" y="219"/>
                  <a:pt x="220" y="223"/>
                </a:cubicBezTo>
                <a:cubicBezTo>
                  <a:pt x="220" y="166"/>
                  <a:pt x="220" y="166"/>
                  <a:pt x="220" y="166"/>
                </a:cubicBezTo>
                <a:cubicBezTo>
                  <a:pt x="191" y="162"/>
                  <a:pt x="183" y="136"/>
                  <a:pt x="183" y="121"/>
                </a:cubicBezTo>
                <a:cubicBezTo>
                  <a:pt x="183" y="107"/>
                  <a:pt x="191" y="81"/>
                  <a:pt x="220" y="77"/>
                </a:cubicBezTo>
                <a:cubicBezTo>
                  <a:pt x="220" y="72"/>
                  <a:pt x="220" y="72"/>
                  <a:pt x="220" y="72"/>
                </a:cubicBezTo>
                <a:cubicBezTo>
                  <a:pt x="220" y="67"/>
                  <a:pt x="224" y="64"/>
                  <a:pt x="228" y="64"/>
                </a:cubicBezTo>
                <a:cubicBezTo>
                  <a:pt x="233" y="64"/>
                  <a:pt x="237" y="67"/>
                  <a:pt x="237" y="72"/>
                </a:cubicBezTo>
                <a:cubicBezTo>
                  <a:pt x="237" y="77"/>
                  <a:pt x="237" y="77"/>
                  <a:pt x="237" y="77"/>
                </a:cubicBezTo>
                <a:cubicBezTo>
                  <a:pt x="266" y="81"/>
                  <a:pt x="274" y="107"/>
                  <a:pt x="274" y="121"/>
                </a:cubicBezTo>
                <a:cubicBezTo>
                  <a:pt x="274" y="126"/>
                  <a:pt x="270" y="130"/>
                  <a:pt x="265" y="130"/>
                </a:cubicBezTo>
                <a:cubicBezTo>
                  <a:pt x="261" y="130"/>
                  <a:pt x="257" y="126"/>
                  <a:pt x="257" y="121"/>
                </a:cubicBezTo>
                <a:cubicBezTo>
                  <a:pt x="257" y="121"/>
                  <a:pt x="257" y="121"/>
                  <a:pt x="257" y="121"/>
                </a:cubicBezTo>
                <a:cubicBezTo>
                  <a:pt x="257" y="119"/>
                  <a:pt x="256" y="98"/>
                  <a:pt x="237" y="94"/>
                </a:cubicBezTo>
                <a:cubicBezTo>
                  <a:pt x="237" y="151"/>
                  <a:pt x="237" y="151"/>
                  <a:pt x="237" y="151"/>
                </a:cubicBezTo>
                <a:cubicBezTo>
                  <a:pt x="266" y="155"/>
                  <a:pt x="274" y="181"/>
                  <a:pt x="274" y="195"/>
                </a:cubicBezTo>
                <a:close/>
                <a:moveTo>
                  <a:pt x="280" y="36"/>
                </a:moveTo>
                <a:cubicBezTo>
                  <a:pt x="278" y="41"/>
                  <a:pt x="273" y="44"/>
                  <a:pt x="268" y="43"/>
                </a:cubicBezTo>
                <a:cubicBezTo>
                  <a:pt x="228" y="32"/>
                  <a:pt x="177" y="43"/>
                  <a:pt x="176" y="43"/>
                </a:cubicBezTo>
                <a:cubicBezTo>
                  <a:pt x="176" y="43"/>
                  <a:pt x="176" y="43"/>
                  <a:pt x="176" y="43"/>
                </a:cubicBezTo>
                <a:cubicBezTo>
                  <a:pt x="171" y="44"/>
                  <a:pt x="166" y="41"/>
                  <a:pt x="165" y="36"/>
                </a:cubicBezTo>
                <a:cubicBezTo>
                  <a:pt x="164" y="31"/>
                  <a:pt x="167" y="26"/>
                  <a:pt x="172" y="25"/>
                </a:cubicBezTo>
                <a:cubicBezTo>
                  <a:pt x="175" y="24"/>
                  <a:pt x="228" y="12"/>
                  <a:pt x="273" y="25"/>
                </a:cubicBezTo>
                <a:cubicBezTo>
                  <a:pt x="278" y="26"/>
                  <a:pt x="281" y="31"/>
                  <a:pt x="280" y="36"/>
                </a:cubicBezTo>
                <a:close/>
                <a:moveTo>
                  <a:pt x="459" y="177"/>
                </a:moveTo>
                <a:cubicBezTo>
                  <a:pt x="458" y="177"/>
                  <a:pt x="458" y="177"/>
                  <a:pt x="457" y="177"/>
                </a:cubicBezTo>
                <a:cubicBezTo>
                  <a:pt x="454" y="177"/>
                  <a:pt x="450" y="177"/>
                  <a:pt x="448" y="175"/>
                </a:cubicBezTo>
                <a:cubicBezTo>
                  <a:pt x="446" y="172"/>
                  <a:pt x="447" y="166"/>
                  <a:pt x="447" y="165"/>
                </a:cubicBezTo>
                <a:cubicBezTo>
                  <a:pt x="447" y="164"/>
                  <a:pt x="447" y="164"/>
                  <a:pt x="447" y="164"/>
                </a:cubicBezTo>
                <a:cubicBezTo>
                  <a:pt x="447" y="164"/>
                  <a:pt x="447" y="164"/>
                  <a:pt x="447" y="164"/>
                </a:cubicBezTo>
                <a:cubicBezTo>
                  <a:pt x="447" y="163"/>
                  <a:pt x="447" y="161"/>
                  <a:pt x="448" y="159"/>
                </a:cubicBezTo>
                <a:cubicBezTo>
                  <a:pt x="452" y="162"/>
                  <a:pt x="454" y="165"/>
                  <a:pt x="456" y="168"/>
                </a:cubicBezTo>
                <a:cubicBezTo>
                  <a:pt x="459" y="173"/>
                  <a:pt x="459" y="176"/>
                  <a:pt x="459" y="17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29" name="组 31"/>
          <p:cNvGrpSpPr/>
          <p:nvPr/>
        </p:nvGrpSpPr>
        <p:grpSpPr>
          <a:xfrm>
            <a:off x="6121229" y="5738830"/>
            <a:ext cx="413446" cy="562445"/>
            <a:chOff x="6873876" y="5411788"/>
            <a:chExt cx="665163" cy="904875"/>
          </a:xfrm>
          <a:solidFill>
            <a:schemeClr val="accent4"/>
          </a:solidFill>
        </p:grpSpPr>
        <p:sp>
          <p:nvSpPr>
            <p:cNvPr id="30" name="Freeform 64"/>
            <p:cNvSpPr>
              <a:spLocks noEditPoints="1"/>
            </p:cNvSpPr>
            <p:nvPr/>
          </p:nvSpPr>
          <p:spPr bwMode="auto">
            <a:xfrm>
              <a:off x="6873876" y="5411788"/>
              <a:ext cx="665163" cy="835025"/>
            </a:xfrm>
            <a:custGeom>
              <a:avLst/>
              <a:gdLst>
                <a:gd name="T0" fmla="*/ 209 w 317"/>
                <a:gd name="T1" fmla="*/ 99 h 398"/>
                <a:gd name="T2" fmla="*/ 119 w 317"/>
                <a:gd name="T3" fmla="*/ 105 h 398"/>
                <a:gd name="T4" fmla="*/ 86 w 317"/>
                <a:gd name="T5" fmla="*/ 99 h 398"/>
                <a:gd name="T6" fmla="*/ 0 w 317"/>
                <a:gd name="T7" fmla="*/ 316 h 398"/>
                <a:gd name="T8" fmla="*/ 230 w 317"/>
                <a:gd name="T9" fmla="*/ 398 h 398"/>
                <a:gd name="T10" fmla="*/ 317 w 317"/>
                <a:gd name="T11" fmla="*/ 214 h 398"/>
                <a:gd name="T12" fmla="*/ 230 w 317"/>
                <a:gd name="T13" fmla="*/ 99 h 398"/>
                <a:gd name="T14" fmla="*/ 171 w 317"/>
                <a:gd name="T15" fmla="*/ 334 h 398"/>
                <a:gd name="T16" fmla="*/ 153 w 317"/>
                <a:gd name="T17" fmla="*/ 334 h 398"/>
                <a:gd name="T18" fmla="*/ 113 w 317"/>
                <a:gd name="T19" fmla="*/ 282 h 398"/>
                <a:gd name="T20" fmla="*/ 131 w 317"/>
                <a:gd name="T21" fmla="*/ 282 h 398"/>
                <a:gd name="T22" fmla="*/ 153 w 317"/>
                <a:gd name="T23" fmla="*/ 311 h 398"/>
                <a:gd name="T24" fmla="*/ 113 w 317"/>
                <a:gd name="T25" fmla="*/ 203 h 398"/>
                <a:gd name="T26" fmla="*/ 153 w 317"/>
                <a:gd name="T27" fmla="*/ 150 h 398"/>
                <a:gd name="T28" fmla="*/ 171 w 317"/>
                <a:gd name="T29" fmla="*/ 150 h 398"/>
                <a:gd name="T30" fmla="*/ 210 w 317"/>
                <a:gd name="T31" fmla="*/ 203 h 398"/>
                <a:gd name="T32" fmla="*/ 192 w 317"/>
                <a:gd name="T33" fmla="*/ 203 h 398"/>
                <a:gd name="T34" fmla="*/ 171 w 317"/>
                <a:gd name="T35" fmla="*/ 173 h 398"/>
                <a:gd name="T36" fmla="*/ 210 w 317"/>
                <a:gd name="T37" fmla="*/ 282 h 398"/>
                <a:gd name="T38" fmla="*/ 211 w 317"/>
                <a:gd name="T39" fmla="*/ 375 h 398"/>
                <a:gd name="T40" fmla="*/ 211 w 317"/>
                <a:gd name="T41" fmla="*/ 364 h 398"/>
                <a:gd name="T42" fmla="*/ 285 w 317"/>
                <a:gd name="T43" fmla="*/ 317 h 398"/>
                <a:gd name="T44" fmla="*/ 296 w 317"/>
                <a:gd name="T45" fmla="*/ 317 h 398"/>
                <a:gd name="T46" fmla="*/ 171 w 317"/>
                <a:gd name="T47" fmla="*/ 252 h 398"/>
                <a:gd name="T48" fmla="*/ 192 w 317"/>
                <a:gd name="T49" fmla="*/ 282 h 398"/>
                <a:gd name="T50" fmla="*/ 131 w 317"/>
                <a:gd name="T51" fmla="*/ 203 h 398"/>
                <a:gd name="T52" fmla="*/ 153 w 317"/>
                <a:gd name="T53" fmla="*/ 173 h 398"/>
                <a:gd name="T54" fmla="*/ 119 w 317"/>
                <a:gd name="T55" fmla="*/ 79 h 398"/>
                <a:gd name="T56" fmla="*/ 203 w 317"/>
                <a:gd name="T57" fmla="*/ 80 h 398"/>
                <a:gd name="T58" fmla="*/ 211 w 317"/>
                <a:gd name="T59" fmla="*/ 0 h 398"/>
                <a:gd name="T60" fmla="*/ 79 w 317"/>
                <a:gd name="T61" fmla="*/ 24 h 398"/>
                <a:gd name="T62" fmla="*/ 119 w 317"/>
                <a:gd name="T63" fmla="*/ 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7" h="398">
                  <a:moveTo>
                    <a:pt x="230" y="99"/>
                  </a:moveTo>
                  <a:cubicBezTo>
                    <a:pt x="209" y="99"/>
                    <a:pt x="209" y="99"/>
                    <a:pt x="209" y="99"/>
                  </a:cubicBezTo>
                  <a:cubicBezTo>
                    <a:pt x="207" y="103"/>
                    <a:pt x="203" y="105"/>
                    <a:pt x="198" y="105"/>
                  </a:cubicBezTo>
                  <a:cubicBezTo>
                    <a:pt x="119" y="105"/>
                    <a:pt x="119" y="105"/>
                    <a:pt x="119" y="105"/>
                  </a:cubicBezTo>
                  <a:cubicBezTo>
                    <a:pt x="114" y="105"/>
                    <a:pt x="110" y="103"/>
                    <a:pt x="107" y="99"/>
                  </a:cubicBezTo>
                  <a:cubicBezTo>
                    <a:pt x="94" y="99"/>
                    <a:pt x="86" y="99"/>
                    <a:pt x="86" y="99"/>
                  </a:cubicBezTo>
                  <a:cubicBezTo>
                    <a:pt x="86" y="99"/>
                    <a:pt x="0" y="99"/>
                    <a:pt x="0" y="180"/>
                  </a:cubicBezTo>
                  <a:cubicBezTo>
                    <a:pt x="0" y="316"/>
                    <a:pt x="0" y="316"/>
                    <a:pt x="0" y="316"/>
                  </a:cubicBezTo>
                  <a:cubicBezTo>
                    <a:pt x="0" y="316"/>
                    <a:pt x="0" y="398"/>
                    <a:pt x="86" y="398"/>
                  </a:cubicBezTo>
                  <a:cubicBezTo>
                    <a:pt x="173" y="398"/>
                    <a:pt x="230" y="398"/>
                    <a:pt x="230" y="398"/>
                  </a:cubicBezTo>
                  <a:cubicBezTo>
                    <a:pt x="230" y="398"/>
                    <a:pt x="317" y="398"/>
                    <a:pt x="317" y="316"/>
                  </a:cubicBezTo>
                  <a:cubicBezTo>
                    <a:pt x="317" y="254"/>
                    <a:pt x="317" y="214"/>
                    <a:pt x="317" y="214"/>
                  </a:cubicBezTo>
                  <a:cubicBezTo>
                    <a:pt x="317" y="193"/>
                    <a:pt x="317" y="180"/>
                    <a:pt x="317" y="180"/>
                  </a:cubicBezTo>
                  <a:cubicBezTo>
                    <a:pt x="317" y="180"/>
                    <a:pt x="317" y="99"/>
                    <a:pt x="230" y="99"/>
                  </a:cubicBezTo>
                  <a:close/>
                  <a:moveTo>
                    <a:pt x="171" y="329"/>
                  </a:moveTo>
                  <a:cubicBezTo>
                    <a:pt x="171" y="334"/>
                    <a:pt x="171" y="334"/>
                    <a:pt x="171" y="334"/>
                  </a:cubicBezTo>
                  <a:cubicBezTo>
                    <a:pt x="171" y="339"/>
                    <a:pt x="167" y="343"/>
                    <a:pt x="162" y="343"/>
                  </a:cubicBezTo>
                  <a:cubicBezTo>
                    <a:pt x="157" y="343"/>
                    <a:pt x="153" y="339"/>
                    <a:pt x="153" y="334"/>
                  </a:cubicBezTo>
                  <a:cubicBezTo>
                    <a:pt x="153" y="329"/>
                    <a:pt x="153" y="329"/>
                    <a:pt x="153" y="329"/>
                  </a:cubicBezTo>
                  <a:cubicBezTo>
                    <a:pt x="122" y="325"/>
                    <a:pt x="113" y="297"/>
                    <a:pt x="113" y="282"/>
                  </a:cubicBezTo>
                  <a:cubicBezTo>
                    <a:pt x="113" y="277"/>
                    <a:pt x="117" y="273"/>
                    <a:pt x="122" y="273"/>
                  </a:cubicBezTo>
                  <a:cubicBezTo>
                    <a:pt x="127" y="273"/>
                    <a:pt x="131" y="277"/>
                    <a:pt x="131" y="282"/>
                  </a:cubicBezTo>
                  <a:cubicBezTo>
                    <a:pt x="131" y="282"/>
                    <a:pt x="131" y="282"/>
                    <a:pt x="131" y="282"/>
                  </a:cubicBezTo>
                  <a:cubicBezTo>
                    <a:pt x="131" y="284"/>
                    <a:pt x="132" y="306"/>
                    <a:pt x="153" y="311"/>
                  </a:cubicBezTo>
                  <a:cubicBezTo>
                    <a:pt x="153" y="250"/>
                    <a:pt x="153" y="250"/>
                    <a:pt x="153" y="250"/>
                  </a:cubicBezTo>
                  <a:cubicBezTo>
                    <a:pt x="122" y="246"/>
                    <a:pt x="113" y="218"/>
                    <a:pt x="113" y="203"/>
                  </a:cubicBezTo>
                  <a:cubicBezTo>
                    <a:pt x="113" y="187"/>
                    <a:pt x="122" y="159"/>
                    <a:pt x="153" y="155"/>
                  </a:cubicBezTo>
                  <a:cubicBezTo>
                    <a:pt x="153" y="150"/>
                    <a:pt x="153" y="150"/>
                    <a:pt x="153" y="150"/>
                  </a:cubicBezTo>
                  <a:cubicBezTo>
                    <a:pt x="153" y="145"/>
                    <a:pt x="157" y="141"/>
                    <a:pt x="162" y="141"/>
                  </a:cubicBezTo>
                  <a:cubicBezTo>
                    <a:pt x="167" y="141"/>
                    <a:pt x="171" y="145"/>
                    <a:pt x="171" y="150"/>
                  </a:cubicBezTo>
                  <a:cubicBezTo>
                    <a:pt x="171" y="155"/>
                    <a:pt x="171" y="155"/>
                    <a:pt x="171" y="155"/>
                  </a:cubicBezTo>
                  <a:cubicBezTo>
                    <a:pt x="201" y="159"/>
                    <a:pt x="210" y="187"/>
                    <a:pt x="210" y="203"/>
                  </a:cubicBezTo>
                  <a:cubicBezTo>
                    <a:pt x="210" y="208"/>
                    <a:pt x="206" y="212"/>
                    <a:pt x="201" y="212"/>
                  </a:cubicBezTo>
                  <a:cubicBezTo>
                    <a:pt x="196" y="212"/>
                    <a:pt x="192" y="208"/>
                    <a:pt x="192" y="203"/>
                  </a:cubicBezTo>
                  <a:cubicBezTo>
                    <a:pt x="192" y="203"/>
                    <a:pt x="192" y="203"/>
                    <a:pt x="192" y="203"/>
                  </a:cubicBezTo>
                  <a:cubicBezTo>
                    <a:pt x="192" y="200"/>
                    <a:pt x="191" y="178"/>
                    <a:pt x="171" y="173"/>
                  </a:cubicBezTo>
                  <a:cubicBezTo>
                    <a:pt x="171" y="234"/>
                    <a:pt x="171" y="234"/>
                    <a:pt x="171" y="234"/>
                  </a:cubicBezTo>
                  <a:cubicBezTo>
                    <a:pt x="201" y="238"/>
                    <a:pt x="210" y="266"/>
                    <a:pt x="210" y="282"/>
                  </a:cubicBezTo>
                  <a:cubicBezTo>
                    <a:pt x="210" y="297"/>
                    <a:pt x="201" y="325"/>
                    <a:pt x="171" y="329"/>
                  </a:cubicBezTo>
                  <a:close/>
                  <a:moveTo>
                    <a:pt x="211" y="375"/>
                  </a:moveTo>
                  <a:cubicBezTo>
                    <a:pt x="208" y="375"/>
                    <a:pt x="205" y="373"/>
                    <a:pt x="205" y="370"/>
                  </a:cubicBezTo>
                  <a:cubicBezTo>
                    <a:pt x="205" y="366"/>
                    <a:pt x="208" y="364"/>
                    <a:pt x="211" y="364"/>
                  </a:cubicBezTo>
                  <a:cubicBezTo>
                    <a:pt x="283" y="364"/>
                    <a:pt x="285" y="319"/>
                    <a:pt x="285" y="317"/>
                  </a:cubicBezTo>
                  <a:cubicBezTo>
                    <a:pt x="285" y="317"/>
                    <a:pt x="285" y="317"/>
                    <a:pt x="285" y="317"/>
                  </a:cubicBezTo>
                  <a:cubicBezTo>
                    <a:pt x="285" y="313"/>
                    <a:pt x="287" y="311"/>
                    <a:pt x="290" y="311"/>
                  </a:cubicBezTo>
                  <a:cubicBezTo>
                    <a:pt x="294" y="311"/>
                    <a:pt x="296" y="313"/>
                    <a:pt x="296" y="317"/>
                  </a:cubicBezTo>
                  <a:cubicBezTo>
                    <a:pt x="296" y="317"/>
                    <a:pt x="295" y="375"/>
                    <a:pt x="211" y="375"/>
                  </a:cubicBezTo>
                  <a:close/>
                  <a:moveTo>
                    <a:pt x="171" y="252"/>
                  </a:moveTo>
                  <a:cubicBezTo>
                    <a:pt x="171" y="311"/>
                    <a:pt x="171" y="311"/>
                    <a:pt x="171" y="311"/>
                  </a:cubicBezTo>
                  <a:cubicBezTo>
                    <a:pt x="191" y="306"/>
                    <a:pt x="192" y="284"/>
                    <a:pt x="192" y="282"/>
                  </a:cubicBezTo>
                  <a:cubicBezTo>
                    <a:pt x="192" y="279"/>
                    <a:pt x="191" y="257"/>
                    <a:pt x="171" y="252"/>
                  </a:cubicBezTo>
                  <a:close/>
                  <a:moveTo>
                    <a:pt x="131" y="203"/>
                  </a:moveTo>
                  <a:cubicBezTo>
                    <a:pt x="131" y="205"/>
                    <a:pt x="132" y="227"/>
                    <a:pt x="153" y="232"/>
                  </a:cubicBezTo>
                  <a:cubicBezTo>
                    <a:pt x="153" y="173"/>
                    <a:pt x="153" y="173"/>
                    <a:pt x="153" y="173"/>
                  </a:cubicBezTo>
                  <a:cubicBezTo>
                    <a:pt x="132" y="178"/>
                    <a:pt x="131" y="200"/>
                    <a:pt x="131" y="203"/>
                  </a:cubicBezTo>
                  <a:close/>
                  <a:moveTo>
                    <a:pt x="119" y="79"/>
                  </a:moveTo>
                  <a:cubicBezTo>
                    <a:pt x="198" y="79"/>
                    <a:pt x="198" y="79"/>
                    <a:pt x="198" y="79"/>
                  </a:cubicBezTo>
                  <a:cubicBezTo>
                    <a:pt x="200" y="79"/>
                    <a:pt x="202" y="79"/>
                    <a:pt x="203" y="80"/>
                  </a:cubicBezTo>
                  <a:cubicBezTo>
                    <a:pt x="218" y="63"/>
                    <a:pt x="238" y="39"/>
                    <a:pt x="238" y="24"/>
                  </a:cubicBezTo>
                  <a:cubicBezTo>
                    <a:pt x="238" y="0"/>
                    <a:pt x="211" y="0"/>
                    <a:pt x="211" y="0"/>
                  </a:cubicBezTo>
                  <a:cubicBezTo>
                    <a:pt x="105" y="0"/>
                    <a:pt x="105" y="0"/>
                    <a:pt x="105" y="0"/>
                  </a:cubicBezTo>
                  <a:cubicBezTo>
                    <a:pt x="105" y="0"/>
                    <a:pt x="79" y="0"/>
                    <a:pt x="79" y="24"/>
                  </a:cubicBezTo>
                  <a:cubicBezTo>
                    <a:pt x="79" y="39"/>
                    <a:pt x="98" y="63"/>
                    <a:pt x="113" y="80"/>
                  </a:cubicBezTo>
                  <a:cubicBezTo>
                    <a:pt x="115" y="79"/>
                    <a:pt x="117" y="79"/>
                    <a:pt x="119" y="79"/>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31" name="Freeform 65"/>
            <p:cNvSpPr>
              <a:spLocks noEditPoints="1"/>
            </p:cNvSpPr>
            <p:nvPr/>
          </p:nvSpPr>
          <p:spPr bwMode="auto">
            <a:xfrm>
              <a:off x="6873876" y="5578475"/>
              <a:ext cx="665163" cy="738188"/>
            </a:xfrm>
            <a:custGeom>
              <a:avLst/>
              <a:gdLst>
                <a:gd name="T0" fmla="*/ 230 w 317"/>
                <a:gd name="T1" fmla="*/ 319 h 352"/>
                <a:gd name="T2" fmla="*/ 86 w 317"/>
                <a:gd name="T3" fmla="*/ 319 h 352"/>
                <a:gd name="T4" fmla="*/ 0 w 317"/>
                <a:gd name="T5" fmla="*/ 237 h 352"/>
                <a:gd name="T6" fmla="*/ 0 w 317"/>
                <a:gd name="T7" fmla="*/ 271 h 352"/>
                <a:gd name="T8" fmla="*/ 86 w 317"/>
                <a:gd name="T9" fmla="*/ 352 h 352"/>
                <a:gd name="T10" fmla="*/ 230 w 317"/>
                <a:gd name="T11" fmla="*/ 352 h 352"/>
                <a:gd name="T12" fmla="*/ 317 w 317"/>
                <a:gd name="T13" fmla="*/ 271 h 352"/>
                <a:gd name="T14" fmla="*/ 317 w 317"/>
                <a:gd name="T15" fmla="*/ 237 h 352"/>
                <a:gd name="T16" fmla="*/ 230 w 317"/>
                <a:gd name="T17" fmla="*/ 319 h 352"/>
                <a:gd name="T18" fmla="*/ 119 w 317"/>
                <a:gd name="T19" fmla="*/ 26 h 352"/>
                <a:gd name="T20" fmla="*/ 198 w 317"/>
                <a:gd name="T21" fmla="*/ 26 h 352"/>
                <a:gd name="T22" fmla="*/ 209 w 317"/>
                <a:gd name="T23" fmla="*/ 20 h 352"/>
                <a:gd name="T24" fmla="*/ 211 w 317"/>
                <a:gd name="T25" fmla="*/ 13 h 352"/>
                <a:gd name="T26" fmla="*/ 203 w 317"/>
                <a:gd name="T27" fmla="*/ 1 h 352"/>
                <a:gd name="T28" fmla="*/ 198 w 317"/>
                <a:gd name="T29" fmla="*/ 0 h 352"/>
                <a:gd name="T30" fmla="*/ 119 w 317"/>
                <a:gd name="T31" fmla="*/ 0 h 352"/>
                <a:gd name="T32" fmla="*/ 113 w 317"/>
                <a:gd name="T33" fmla="*/ 1 h 352"/>
                <a:gd name="T34" fmla="*/ 105 w 317"/>
                <a:gd name="T35" fmla="*/ 13 h 352"/>
                <a:gd name="T36" fmla="*/ 107 w 317"/>
                <a:gd name="T37" fmla="*/ 20 h 352"/>
                <a:gd name="T38" fmla="*/ 119 w 317"/>
                <a:gd name="T39" fmla="*/ 2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7" h="352">
                  <a:moveTo>
                    <a:pt x="230" y="319"/>
                  </a:moveTo>
                  <a:cubicBezTo>
                    <a:pt x="230" y="319"/>
                    <a:pt x="173" y="319"/>
                    <a:pt x="86" y="319"/>
                  </a:cubicBezTo>
                  <a:cubicBezTo>
                    <a:pt x="0" y="319"/>
                    <a:pt x="0" y="237"/>
                    <a:pt x="0" y="237"/>
                  </a:cubicBezTo>
                  <a:cubicBezTo>
                    <a:pt x="0" y="259"/>
                    <a:pt x="0" y="271"/>
                    <a:pt x="0" y="271"/>
                  </a:cubicBezTo>
                  <a:cubicBezTo>
                    <a:pt x="0" y="271"/>
                    <a:pt x="0" y="352"/>
                    <a:pt x="86" y="352"/>
                  </a:cubicBezTo>
                  <a:cubicBezTo>
                    <a:pt x="173" y="352"/>
                    <a:pt x="230" y="352"/>
                    <a:pt x="230" y="352"/>
                  </a:cubicBezTo>
                  <a:cubicBezTo>
                    <a:pt x="230" y="352"/>
                    <a:pt x="317" y="352"/>
                    <a:pt x="317" y="271"/>
                  </a:cubicBezTo>
                  <a:cubicBezTo>
                    <a:pt x="317" y="237"/>
                    <a:pt x="317" y="237"/>
                    <a:pt x="317" y="237"/>
                  </a:cubicBezTo>
                  <a:cubicBezTo>
                    <a:pt x="317" y="319"/>
                    <a:pt x="230" y="319"/>
                    <a:pt x="230" y="319"/>
                  </a:cubicBezTo>
                  <a:close/>
                  <a:moveTo>
                    <a:pt x="119" y="26"/>
                  </a:moveTo>
                  <a:cubicBezTo>
                    <a:pt x="198" y="26"/>
                    <a:pt x="198" y="26"/>
                    <a:pt x="198" y="26"/>
                  </a:cubicBezTo>
                  <a:cubicBezTo>
                    <a:pt x="203" y="26"/>
                    <a:pt x="207" y="24"/>
                    <a:pt x="209" y="20"/>
                  </a:cubicBezTo>
                  <a:cubicBezTo>
                    <a:pt x="210" y="18"/>
                    <a:pt x="211" y="16"/>
                    <a:pt x="211" y="13"/>
                  </a:cubicBezTo>
                  <a:cubicBezTo>
                    <a:pt x="211" y="8"/>
                    <a:pt x="208" y="3"/>
                    <a:pt x="203" y="1"/>
                  </a:cubicBezTo>
                  <a:cubicBezTo>
                    <a:pt x="202" y="0"/>
                    <a:pt x="200" y="0"/>
                    <a:pt x="198" y="0"/>
                  </a:cubicBezTo>
                  <a:cubicBezTo>
                    <a:pt x="119" y="0"/>
                    <a:pt x="119" y="0"/>
                    <a:pt x="119" y="0"/>
                  </a:cubicBezTo>
                  <a:cubicBezTo>
                    <a:pt x="117" y="0"/>
                    <a:pt x="115" y="0"/>
                    <a:pt x="113" y="1"/>
                  </a:cubicBezTo>
                  <a:cubicBezTo>
                    <a:pt x="109" y="3"/>
                    <a:pt x="105" y="8"/>
                    <a:pt x="105" y="13"/>
                  </a:cubicBezTo>
                  <a:cubicBezTo>
                    <a:pt x="105" y="16"/>
                    <a:pt x="106" y="18"/>
                    <a:pt x="107" y="20"/>
                  </a:cubicBezTo>
                  <a:cubicBezTo>
                    <a:pt x="110" y="24"/>
                    <a:pt x="114" y="26"/>
                    <a:pt x="119" y="26"/>
                  </a:cubicBezTo>
                  <a:close/>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32" name="组 34"/>
          <p:cNvGrpSpPr/>
          <p:nvPr/>
        </p:nvGrpSpPr>
        <p:grpSpPr>
          <a:xfrm>
            <a:off x="4183992" y="3842034"/>
            <a:ext cx="563637" cy="604795"/>
            <a:chOff x="5492751" y="1990725"/>
            <a:chExt cx="782637" cy="839788"/>
          </a:xfrm>
          <a:solidFill>
            <a:schemeClr val="accent2"/>
          </a:solidFill>
        </p:grpSpPr>
        <p:pic>
          <p:nvPicPr>
            <p:cNvPr id="33" name="Picture 60"/>
            <p:cNvPicPr>
              <a:picLocks noChangeAspect="1" noChangeArrowheads="1"/>
            </p:cNvPicPr>
            <p:nvPr/>
          </p:nvPicPr>
          <p:blipFill>
            <a:blip r:embed="rId5"/>
            <a:srcRect/>
            <a:stretch>
              <a:fillRect/>
            </a:stretch>
          </p:blipFill>
          <p:spPr bwMode="auto">
            <a:xfrm>
              <a:off x="5492751" y="2403475"/>
              <a:ext cx="19050" cy="25400"/>
            </a:xfrm>
            <a:prstGeom prst="rect">
              <a:avLst/>
            </a:prstGeom>
            <a:grpFill/>
            <a:ln w="9525">
              <a:noFill/>
              <a:miter lim="800000"/>
              <a:headEnd/>
              <a:tailEnd/>
            </a:ln>
          </p:spPr>
        </p:pic>
        <p:pic>
          <p:nvPicPr>
            <p:cNvPr id="34" name="Picture 61"/>
            <p:cNvPicPr>
              <a:picLocks noChangeAspect="1" noChangeArrowheads="1"/>
            </p:cNvPicPr>
            <p:nvPr/>
          </p:nvPicPr>
          <p:blipFill>
            <a:blip r:embed="rId6"/>
            <a:srcRect/>
            <a:stretch>
              <a:fillRect/>
            </a:stretch>
          </p:blipFill>
          <p:spPr bwMode="auto">
            <a:xfrm>
              <a:off x="6256338" y="2493963"/>
              <a:ext cx="19050" cy="19050"/>
            </a:xfrm>
            <a:prstGeom prst="rect">
              <a:avLst/>
            </a:prstGeom>
            <a:grpFill/>
            <a:ln w="9525">
              <a:noFill/>
              <a:miter lim="800000"/>
              <a:headEnd/>
              <a:tailEnd/>
            </a:ln>
          </p:spPr>
        </p:pic>
        <p:sp>
          <p:nvSpPr>
            <p:cNvPr id="35" name="Freeform 62"/>
            <p:cNvSpPr>
              <a:spLocks noEditPoints="1"/>
            </p:cNvSpPr>
            <p:nvPr/>
          </p:nvSpPr>
          <p:spPr bwMode="auto">
            <a:xfrm>
              <a:off x="5502276" y="2133600"/>
              <a:ext cx="762000" cy="696913"/>
            </a:xfrm>
            <a:custGeom>
              <a:avLst/>
              <a:gdLst>
                <a:gd name="T0" fmla="*/ 363 w 363"/>
                <a:gd name="T1" fmla="*/ 177 h 332"/>
                <a:gd name="T2" fmla="*/ 284 w 363"/>
                <a:gd name="T3" fmla="*/ 244 h 332"/>
                <a:gd name="T4" fmla="*/ 205 w 363"/>
                <a:gd name="T5" fmla="*/ 177 h 332"/>
                <a:gd name="T6" fmla="*/ 260 w 363"/>
                <a:gd name="T7" fmla="*/ 113 h 332"/>
                <a:gd name="T8" fmla="*/ 260 w 363"/>
                <a:gd name="T9" fmla="*/ 1 h 332"/>
                <a:gd name="T10" fmla="*/ 181 w 363"/>
                <a:gd name="T11" fmla="*/ 67 h 332"/>
                <a:gd name="T12" fmla="*/ 102 w 363"/>
                <a:gd name="T13" fmla="*/ 0 h 332"/>
                <a:gd name="T14" fmla="*/ 102 w 363"/>
                <a:gd name="T15" fmla="*/ 0 h 332"/>
                <a:gd name="T16" fmla="*/ 102 w 363"/>
                <a:gd name="T17" fmla="*/ 73 h 332"/>
                <a:gd name="T18" fmla="*/ 158 w 363"/>
                <a:gd name="T19" fmla="*/ 137 h 332"/>
                <a:gd name="T20" fmla="*/ 79 w 363"/>
                <a:gd name="T21" fmla="*/ 204 h 332"/>
                <a:gd name="T22" fmla="*/ 0 w 363"/>
                <a:gd name="T23" fmla="*/ 138 h 332"/>
                <a:gd name="T24" fmla="*/ 0 w 363"/>
                <a:gd name="T25" fmla="*/ 261 h 332"/>
                <a:gd name="T26" fmla="*/ 0 w 363"/>
                <a:gd name="T27" fmla="*/ 263 h 332"/>
                <a:gd name="T28" fmla="*/ 0 w 363"/>
                <a:gd name="T29" fmla="*/ 265 h 332"/>
                <a:gd name="T30" fmla="*/ 79 w 363"/>
                <a:gd name="T31" fmla="*/ 332 h 332"/>
                <a:gd name="T32" fmla="*/ 158 w 363"/>
                <a:gd name="T33" fmla="*/ 265 h 332"/>
                <a:gd name="T34" fmla="*/ 158 w 363"/>
                <a:gd name="T35" fmla="*/ 263 h 332"/>
                <a:gd name="T36" fmla="*/ 158 w 363"/>
                <a:gd name="T37" fmla="*/ 261 h 332"/>
                <a:gd name="T38" fmla="*/ 158 w 363"/>
                <a:gd name="T39" fmla="*/ 255 h 332"/>
                <a:gd name="T40" fmla="*/ 181 w 363"/>
                <a:gd name="T41" fmla="*/ 258 h 332"/>
                <a:gd name="T42" fmla="*/ 205 w 363"/>
                <a:gd name="T43" fmla="*/ 255 h 332"/>
                <a:gd name="T44" fmla="*/ 205 w 363"/>
                <a:gd name="T45" fmla="*/ 265 h 332"/>
                <a:gd name="T46" fmla="*/ 205 w 363"/>
                <a:gd name="T47" fmla="*/ 265 h 332"/>
                <a:gd name="T48" fmla="*/ 284 w 363"/>
                <a:gd name="T49" fmla="*/ 332 h 332"/>
                <a:gd name="T50" fmla="*/ 363 w 363"/>
                <a:gd name="T51" fmla="*/ 265 h 332"/>
                <a:gd name="T52" fmla="*/ 363 w 363"/>
                <a:gd name="T53" fmla="*/ 265 h 332"/>
                <a:gd name="T54" fmla="*/ 363 w 363"/>
                <a:gd name="T55" fmla="*/ 177 h 332"/>
                <a:gd name="T56" fmla="*/ 132 w 363"/>
                <a:gd name="T57" fmla="*/ 305 h 332"/>
                <a:gd name="T58" fmla="*/ 79 w 363"/>
                <a:gd name="T59" fmla="*/ 323 h 332"/>
                <a:gd name="T60" fmla="*/ 72 w 363"/>
                <a:gd name="T61" fmla="*/ 317 h 332"/>
                <a:gd name="T62" fmla="*/ 79 w 363"/>
                <a:gd name="T63" fmla="*/ 310 h 332"/>
                <a:gd name="T64" fmla="*/ 124 w 363"/>
                <a:gd name="T65" fmla="*/ 295 h 332"/>
                <a:gd name="T66" fmla="*/ 133 w 363"/>
                <a:gd name="T67" fmla="*/ 295 h 332"/>
                <a:gd name="T68" fmla="*/ 132 w 363"/>
                <a:gd name="T69" fmla="*/ 305 h 332"/>
                <a:gd name="T70" fmla="*/ 181 w 363"/>
                <a:gd name="T71" fmla="*/ 250 h 332"/>
                <a:gd name="T72" fmla="*/ 175 w 363"/>
                <a:gd name="T73" fmla="*/ 243 h 332"/>
                <a:gd name="T74" fmla="*/ 181 w 363"/>
                <a:gd name="T75" fmla="*/ 236 h 332"/>
                <a:gd name="T76" fmla="*/ 205 w 363"/>
                <a:gd name="T77" fmla="*/ 232 h 332"/>
                <a:gd name="T78" fmla="*/ 205 w 363"/>
                <a:gd name="T79" fmla="*/ 246 h 332"/>
                <a:gd name="T80" fmla="*/ 181 w 363"/>
                <a:gd name="T81" fmla="*/ 250 h 332"/>
                <a:gd name="T82" fmla="*/ 337 w 363"/>
                <a:gd name="T83" fmla="*/ 304 h 332"/>
                <a:gd name="T84" fmla="*/ 284 w 363"/>
                <a:gd name="T85" fmla="*/ 323 h 332"/>
                <a:gd name="T86" fmla="*/ 277 w 363"/>
                <a:gd name="T87" fmla="*/ 316 h 332"/>
                <a:gd name="T88" fmla="*/ 284 w 363"/>
                <a:gd name="T89" fmla="*/ 310 h 332"/>
                <a:gd name="T90" fmla="*/ 329 w 363"/>
                <a:gd name="T91" fmla="*/ 294 h 332"/>
                <a:gd name="T92" fmla="*/ 338 w 363"/>
                <a:gd name="T93" fmla="*/ 295 h 332"/>
                <a:gd name="T94" fmla="*/ 337 w 363"/>
                <a:gd name="T95" fmla="*/ 30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3" h="332">
                  <a:moveTo>
                    <a:pt x="363" y="177"/>
                  </a:moveTo>
                  <a:cubicBezTo>
                    <a:pt x="363" y="214"/>
                    <a:pt x="328" y="244"/>
                    <a:pt x="284" y="244"/>
                  </a:cubicBezTo>
                  <a:cubicBezTo>
                    <a:pt x="240" y="244"/>
                    <a:pt x="205" y="214"/>
                    <a:pt x="205" y="177"/>
                  </a:cubicBezTo>
                  <a:cubicBezTo>
                    <a:pt x="205" y="147"/>
                    <a:pt x="228" y="121"/>
                    <a:pt x="260" y="113"/>
                  </a:cubicBezTo>
                  <a:cubicBezTo>
                    <a:pt x="260" y="1"/>
                    <a:pt x="260" y="1"/>
                    <a:pt x="260" y="1"/>
                  </a:cubicBezTo>
                  <a:cubicBezTo>
                    <a:pt x="260" y="37"/>
                    <a:pt x="225" y="67"/>
                    <a:pt x="181" y="67"/>
                  </a:cubicBezTo>
                  <a:cubicBezTo>
                    <a:pt x="137" y="67"/>
                    <a:pt x="102" y="37"/>
                    <a:pt x="102" y="0"/>
                  </a:cubicBezTo>
                  <a:cubicBezTo>
                    <a:pt x="102" y="0"/>
                    <a:pt x="102" y="0"/>
                    <a:pt x="102" y="0"/>
                  </a:cubicBezTo>
                  <a:cubicBezTo>
                    <a:pt x="102" y="73"/>
                    <a:pt x="102" y="73"/>
                    <a:pt x="102" y="73"/>
                  </a:cubicBezTo>
                  <a:cubicBezTo>
                    <a:pt x="135" y="81"/>
                    <a:pt x="158" y="107"/>
                    <a:pt x="158" y="137"/>
                  </a:cubicBezTo>
                  <a:cubicBezTo>
                    <a:pt x="158" y="174"/>
                    <a:pt x="123" y="204"/>
                    <a:pt x="79" y="204"/>
                  </a:cubicBezTo>
                  <a:cubicBezTo>
                    <a:pt x="35" y="204"/>
                    <a:pt x="0" y="174"/>
                    <a:pt x="0" y="138"/>
                  </a:cubicBezTo>
                  <a:cubicBezTo>
                    <a:pt x="0" y="261"/>
                    <a:pt x="0" y="261"/>
                    <a:pt x="0" y="261"/>
                  </a:cubicBezTo>
                  <a:cubicBezTo>
                    <a:pt x="0" y="262"/>
                    <a:pt x="0" y="262"/>
                    <a:pt x="0" y="263"/>
                  </a:cubicBezTo>
                  <a:cubicBezTo>
                    <a:pt x="0" y="264"/>
                    <a:pt x="0" y="264"/>
                    <a:pt x="0" y="265"/>
                  </a:cubicBezTo>
                  <a:cubicBezTo>
                    <a:pt x="0" y="302"/>
                    <a:pt x="35" y="332"/>
                    <a:pt x="79" y="332"/>
                  </a:cubicBezTo>
                  <a:cubicBezTo>
                    <a:pt x="123" y="332"/>
                    <a:pt x="158" y="302"/>
                    <a:pt x="158" y="265"/>
                  </a:cubicBezTo>
                  <a:cubicBezTo>
                    <a:pt x="158" y="264"/>
                    <a:pt x="158" y="264"/>
                    <a:pt x="158" y="263"/>
                  </a:cubicBezTo>
                  <a:cubicBezTo>
                    <a:pt x="158" y="262"/>
                    <a:pt x="158" y="262"/>
                    <a:pt x="158" y="261"/>
                  </a:cubicBezTo>
                  <a:cubicBezTo>
                    <a:pt x="158" y="255"/>
                    <a:pt x="158" y="255"/>
                    <a:pt x="158" y="255"/>
                  </a:cubicBezTo>
                  <a:cubicBezTo>
                    <a:pt x="166" y="257"/>
                    <a:pt x="173" y="258"/>
                    <a:pt x="181" y="258"/>
                  </a:cubicBezTo>
                  <a:cubicBezTo>
                    <a:pt x="189" y="258"/>
                    <a:pt x="197" y="257"/>
                    <a:pt x="205" y="255"/>
                  </a:cubicBezTo>
                  <a:cubicBezTo>
                    <a:pt x="205" y="265"/>
                    <a:pt x="205" y="265"/>
                    <a:pt x="205" y="265"/>
                  </a:cubicBezTo>
                  <a:cubicBezTo>
                    <a:pt x="205" y="265"/>
                    <a:pt x="205" y="265"/>
                    <a:pt x="205" y="265"/>
                  </a:cubicBezTo>
                  <a:cubicBezTo>
                    <a:pt x="205" y="302"/>
                    <a:pt x="240" y="332"/>
                    <a:pt x="284" y="332"/>
                  </a:cubicBezTo>
                  <a:cubicBezTo>
                    <a:pt x="328" y="332"/>
                    <a:pt x="363" y="302"/>
                    <a:pt x="363" y="265"/>
                  </a:cubicBezTo>
                  <a:cubicBezTo>
                    <a:pt x="363" y="265"/>
                    <a:pt x="363" y="265"/>
                    <a:pt x="363" y="265"/>
                  </a:cubicBezTo>
                  <a:lnTo>
                    <a:pt x="363" y="177"/>
                  </a:lnTo>
                  <a:close/>
                  <a:moveTo>
                    <a:pt x="132" y="305"/>
                  </a:moveTo>
                  <a:cubicBezTo>
                    <a:pt x="118" y="317"/>
                    <a:pt x="99" y="323"/>
                    <a:pt x="79" y="323"/>
                  </a:cubicBezTo>
                  <a:cubicBezTo>
                    <a:pt x="75" y="323"/>
                    <a:pt x="72" y="321"/>
                    <a:pt x="72" y="317"/>
                  </a:cubicBezTo>
                  <a:cubicBezTo>
                    <a:pt x="72" y="313"/>
                    <a:pt x="75" y="310"/>
                    <a:pt x="79" y="310"/>
                  </a:cubicBezTo>
                  <a:cubicBezTo>
                    <a:pt x="96" y="310"/>
                    <a:pt x="112" y="305"/>
                    <a:pt x="124" y="295"/>
                  </a:cubicBezTo>
                  <a:cubicBezTo>
                    <a:pt x="126" y="292"/>
                    <a:pt x="131" y="293"/>
                    <a:pt x="133" y="295"/>
                  </a:cubicBezTo>
                  <a:cubicBezTo>
                    <a:pt x="135" y="298"/>
                    <a:pt x="135" y="302"/>
                    <a:pt x="132" y="305"/>
                  </a:cubicBezTo>
                  <a:close/>
                  <a:moveTo>
                    <a:pt x="181" y="250"/>
                  </a:moveTo>
                  <a:cubicBezTo>
                    <a:pt x="178" y="250"/>
                    <a:pt x="175" y="247"/>
                    <a:pt x="175" y="243"/>
                  </a:cubicBezTo>
                  <a:cubicBezTo>
                    <a:pt x="175" y="239"/>
                    <a:pt x="178" y="236"/>
                    <a:pt x="181" y="236"/>
                  </a:cubicBezTo>
                  <a:cubicBezTo>
                    <a:pt x="189" y="236"/>
                    <a:pt x="197" y="235"/>
                    <a:pt x="205" y="232"/>
                  </a:cubicBezTo>
                  <a:cubicBezTo>
                    <a:pt x="205" y="246"/>
                    <a:pt x="205" y="246"/>
                    <a:pt x="205" y="246"/>
                  </a:cubicBezTo>
                  <a:cubicBezTo>
                    <a:pt x="197" y="248"/>
                    <a:pt x="189" y="250"/>
                    <a:pt x="181" y="250"/>
                  </a:cubicBezTo>
                  <a:close/>
                  <a:moveTo>
                    <a:pt x="337" y="304"/>
                  </a:moveTo>
                  <a:cubicBezTo>
                    <a:pt x="323" y="316"/>
                    <a:pt x="304" y="323"/>
                    <a:pt x="284" y="323"/>
                  </a:cubicBezTo>
                  <a:cubicBezTo>
                    <a:pt x="280" y="323"/>
                    <a:pt x="277" y="320"/>
                    <a:pt x="277" y="316"/>
                  </a:cubicBezTo>
                  <a:cubicBezTo>
                    <a:pt x="277" y="313"/>
                    <a:pt x="280" y="310"/>
                    <a:pt x="284" y="310"/>
                  </a:cubicBezTo>
                  <a:cubicBezTo>
                    <a:pt x="301" y="310"/>
                    <a:pt x="317" y="304"/>
                    <a:pt x="329" y="294"/>
                  </a:cubicBezTo>
                  <a:cubicBezTo>
                    <a:pt x="331" y="292"/>
                    <a:pt x="336" y="292"/>
                    <a:pt x="338" y="295"/>
                  </a:cubicBezTo>
                  <a:cubicBezTo>
                    <a:pt x="340" y="298"/>
                    <a:pt x="340" y="302"/>
                    <a:pt x="337" y="30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36" name="Freeform 63"/>
            <p:cNvSpPr>
              <a:spLocks noEditPoints="1"/>
            </p:cNvSpPr>
            <p:nvPr/>
          </p:nvSpPr>
          <p:spPr bwMode="auto">
            <a:xfrm>
              <a:off x="5502276" y="1990725"/>
              <a:ext cx="762000" cy="655638"/>
            </a:xfrm>
            <a:custGeom>
              <a:avLst/>
              <a:gdLst>
                <a:gd name="T0" fmla="*/ 175 w 363"/>
                <a:gd name="T1" fmla="*/ 55 h 312"/>
                <a:gd name="T2" fmla="*/ 261 w 363"/>
                <a:gd name="T3" fmla="*/ 68 h 312"/>
                <a:gd name="T4" fmla="*/ 102 w 363"/>
                <a:gd name="T5" fmla="*/ 68 h 312"/>
                <a:gd name="T6" fmla="*/ 156 w 363"/>
                <a:gd name="T7" fmla="*/ 77 h 312"/>
                <a:gd name="T8" fmla="*/ 168 w 363"/>
                <a:gd name="T9" fmla="*/ 77 h 312"/>
                <a:gd name="T10" fmla="*/ 156 w 363"/>
                <a:gd name="T11" fmla="*/ 45 h 312"/>
                <a:gd name="T12" fmla="*/ 181 w 363"/>
                <a:gd name="T13" fmla="*/ 18 h 312"/>
                <a:gd name="T14" fmla="*/ 206 w 363"/>
                <a:gd name="T15" fmla="*/ 45 h 312"/>
                <a:gd name="T16" fmla="*/ 194 w 363"/>
                <a:gd name="T17" fmla="*/ 45 h 312"/>
                <a:gd name="T18" fmla="*/ 206 w 363"/>
                <a:gd name="T19" fmla="*/ 77 h 312"/>
                <a:gd name="T20" fmla="*/ 181 w 363"/>
                <a:gd name="T21" fmla="*/ 104 h 312"/>
                <a:gd name="T22" fmla="*/ 156 w 363"/>
                <a:gd name="T23" fmla="*/ 77 h 312"/>
                <a:gd name="T24" fmla="*/ 175 w 363"/>
                <a:gd name="T25" fmla="*/ 120 h 312"/>
                <a:gd name="T26" fmla="*/ 235 w 363"/>
                <a:gd name="T27" fmla="*/ 99 h 312"/>
                <a:gd name="T28" fmla="*/ 187 w 363"/>
                <a:gd name="T29" fmla="*/ 67 h 312"/>
                <a:gd name="T30" fmla="*/ 102 w 363"/>
                <a:gd name="T31" fmla="*/ 141 h 312"/>
                <a:gd name="T32" fmla="*/ 0 w 363"/>
                <a:gd name="T33" fmla="*/ 205 h 312"/>
                <a:gd name="T34" fmla="*/ 79 w 363"/>
                <a:gd name="T35" fmla="*/ 272 h 312"/>
                <a:gd name="T36" fmla="*/ 45 w 363"/>
                <a:gd name="T37" fmla="*/ 191 h 312"/>
                <a:gd name="T38" fmla="*/ 80 w 363"/>
                <a:gd name="T39" fmla="*/ 161 h 312"/>
                <a:gd name="T40" fmla="*/ 93 w 363"/>
                <a:gd name="T41" fmla="*/ 184 h 312"/>
                <a:gd name="T42" fmla="*/ 67 w 363"/>
                <a:gd name="T43" fmla="*/ 184 h 312"/>
                <a:gd name="T44" fmla="*/ 79 w 363"/>
                <a:gd name="T45" fmla="*/ 191 h 312"/>
                <a:gd name="T46" fmla="*/ 45 w 363"/>
                <a:gd name="T47" fmla="*/ 191 h 312"/>
                <a:gd name="T48" fmla="*/ 52 w 363"/>
                <a:gd name="T49" fmla="*/ 204 h 312"/>
                <a:gd name="T50" fmla="*/ 80 w 363"/>
                <a:gd name="T51" fmla="*/ 196 h 312"/>
                <a:gd name="T52" fmla="*/ 66 w 363"/>
                <a:gd name="T53" fmla="*/ 205 h 312"/>
                <a:gd name="T54" fmla="*/ 102 w 363"/>
                <a:gd name="T55" fmla="*/ 217 h 312"/>
                <a:gd name="T56" fmla="*/ 102 w 363"/>
                <a:gd name="T57" fmla="*/ 229 h 312"/>
                <a:gd name="T58" fmla="*/ 132 w 363"/>
                <a:gd name="T59" fmla="*/ 246 h 312"/>
                <a:gd name="T60" fmla="*/ 79 w 363"/>
                <a:gd name="T61" fmla="*/ 251 h 312"/>
                <a:gd name="T62" fmla="*/ 132 w 363"/>
                <a:gd name="T63" fmla="*/ 246 h 312"/>
                <a:gd name="T64" fmla="*/ 284 w 363"/>
                <a:gd name="T65" fmla="*/ 178 h 312"/>
                <a:gd name="T66" fmla="*/ 284 w 363"/>
                <a:gd name="T67" fmla="*/ 312 h 312"/>
                <a:gd name="T68" fmla="*/ 363 w 363"/>
                <a:gd name="T69" fmla="*/ 245 h 312"/>
                <a:gd name="T70" fmla="*/ 241 w 363"/>
                <a:gd name="T71" fmla="*/ 243 h 312"/>
                <a:gd name="T72" fmla="*/ 247 w 363"/>
                <a:gd name="T73" fmla="*/ 228 h 312"/>
                <a:gd name="T74" fmla="*/ 287 w 363"/>
                <a:gd name="T75" fmla="*/ 209 h 312"/>
                <a:gd name="T76" fmla="*/ 315 w 363"/>
                <a:gd name="T77" fmla="*/ 231 h 312"/>
                <a:gd name="T78" fmla="*/ 267 w 363"/>
                <a:gd name="T79" fmla="*/ 228 h 312"/>
                <a:gd name="T80" fmla="*/ 297 w 363"/>
                <a:gd name="T81" fmla="*/ 239 h 312"/>
                <a:gd name="T82" fmla="*/ 293 w 363"/>
                <a:gd name="T83" fmla="*/ 249 h 312"/>
                <a:gd name="T84" fmla="*/ 306 w 363"/>
                <a:gd name="T85" fmla="*/ 249 h 312"/>
                <a:gd name="T86" fmla="*/ 317 w 363"/>
                <a:gd name="T87" fmla="*/ 255 h 312"/>
                <a:gd name="T88" fmla="*/ 253 w 363"/>
                <a:gd name="T89" fmla="*/ 249 h 312"/>
                <a:gd name="T90" fmla="*/ 277 w 363"/>
                <a:gd name="T91" fmla="*/ 298 h 312"/>
                <a:gd name="T92" fmla="*/ 338 w 363"/>
                <a:gd name="T93" fmla="*/ 27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3" h="312">
                  <a:moveTo>
                    <a:pt x="175" y="35"/>
                  </a:moveTo>
                  <a:cubicBezTo>
                    <a:pt x="169" y="38"/>
                    <a:pt x="168" y="44"/>
                    <a:pt x="168" y="45"/>
                  </a:cubicBezTo>
                  <a:cubicBezTo>
                    <a:pt x="168" y="46"/>
                    <a:pt x="169" y="53"/>
                    <a:pt x="175" y="55"/>
                  </a:cubicBezTo>
                  <a:lnTo>
                    <a:pt x="175" y="35"/>
                  </a:lnTo>
                  <a:close/>
                  <a:moveTo>
                    <a:pt x="260" y="69"/>
                  </a:moveTo>
                  <a:cubicBezTo>
                    <a:pt x="260" y="68"/>
                    <a:pt x="261" y="68"/>
                    <a:pt x="261" y="68"/>
                  </a:cubicBezTo>
                  <a:cubicBezTo>
                    <a:pt x="261" y="30"/>
                    <a:pt x="225" y="0"/>
                    <a:pt x="181" y="0"/>
                  </a:cubicBezTo>
                  <a:cubicBezTo>
                    <a:pt x="137" y="0"/>
                    <a:pt x="102" y="30"/>
                    <a:pt x="102" y="68"/>
                  </a:cubicBezTo>
                  <a:cubicBezTo>
                    <a:pt x="102" y="68"/>
                    <a:pt x="102" y="68"/>
                    <a:pt x="102" y="68"/>
                  </a:cubicBezTo>
                  <a:cubicBezTo>
                    <a:pt x="102" y="105"/>
                    <a:pt x="137" y="135"/>
                    <a:pt x="181" y="135"/>
                  </a:cubicBezTo>
                  <a:cubicBezTo>
                    <a:pt x="225" y="135"/>
                    <a:pt x="260" y="105"/>
                    <a:pt x="260" y="69"/>
                  </a:cubicBezTo>
                  <a:close/>
                  <a:moveTo>
                    <a:pt x="156" y="77"/>
                  </a:moveTo>
                  <a:cubicBezTo>
                    <a:pt x="156" y="74"/>
                    <a:pt x="159" y="72"/>
                    <a:pt x="162" y="72"/>
                  </a:cubicBezTo>
                  <a:cubicBezTo>
                    <a:pt x="165" y="72"/>
                    <a:pt x="168" y="74"/>
                    <a:pt x="168" y="77"/>
                  </a:cubicBezTo>
                  <a:cubicBezTo>
                    <a:pt x="168" y="77"/>
                    <a:pt x="168" y="77"/>
                    <a:pt x="168" y="77"/>
                  </a:cubicBezTo>
                  <a:cubicBezTo>
                    <a:pt x="168" y="78"/>
                    <a:pt x="169" y="85"/>
                    <a:pt x="175" y="87"/>
                  </a:cubicBezTo>
                  <a:cubicBezTo>
                    <a:pt x="175" y="66"/>
                    <a:pt x="175" y="66"/>
                    <a:pt x="175" y="66"/>
                  </a:cubicBezTo>
                  <a:cubicBezTo>
                    <a:pt x="160" y="63"/>
                    <a:pt x="156" y="51"/>
                    <a:pt x="156" y="45"/>
                  </a:cubicBezTo>
                  <a:cubicBezTo>
                    <a:pt x="156" y="39"/>
                    <a:pt x="160" y="27"/>
                    <a:pt x="175" y="24"/>
                  </a:cubicBezTo>
                  <a:cubicBezTo>
                    <a:pt x="175" y="24"/>
                    <a:pt x="175" y="24"/>
                    <a:pt x="175" y="24"/>
                  </a:cubicBezTo>
                  <a:cubicBezTo>
                    <a:pt x="175" y="21"/>
                    <a:pt x="178" y="18"/>
                    <a:pt x="181" y="18"/>
                  </a:cubicBezTo>
                  <a:cubicBezTo>
                    <a:pt x="184" y="18"/>
                    <a:pt x="187" y="21"/>
                    <a:pt x="187" y="24"/>
                  </a:cubicBezTo>
                  <a:cubicBezTo>
                    <a:pt x="187" y="24"/>
                    <a:pt x="187" y="24"/>
                    <a:pt x="187" y="24"/>
                  </a:cubicBezTo>
                  <a:cubicBezTo>
                    <a:pt x="202" y="27"/>
                    <a:pt x="206" y="39"/>
                    <a:pt x="206" y="45"/>
                  </a:cubicBezTo>
                  <a:cubicBezTo>
                    <a:pt x="206" y="48"/>
                    <a:pt x="203" y="50"/>
                    <a:pt x="200" y="50"/>
                  </a:cubicBezTo>
                  <a:cubicBezTo>
                    <a:pt x="197" y="50"/>
                    <a:pt x="194" y="48"/>
                    <a:pt x="194" y="45"/>
                  </a:cubicBezTo>
                  <a:cubicBezTo>
                    <a:pt x="194" y="45"/>
                    <a:pt x="194" y="45"/>
                    <a:pt x="194" y="45"/>
                  </a:cubicBezTo>
                  <a:cubicBezTo>
                    <a:pt x="194" y="44"/>
                    <a:pt x="194" y="38"/>
                    <a:pt x="187" y="35"/>
                  </a:cubicBezTo>
                  <a:cubicBezTo>
                    <a:pt x="187" y="56"/>
                    <a:pt x="187" y="56"/>
                    <a:pt x="187" y="56"/>
                  </a:cubicBezTo>
                  <a:cubicBezTo>
                    <a:pt x="202" y="59"/>
                    <a:pt x="206" y="71"/>
                    <a:pt x="206" y="77"/>
                  </a:cubicBezTo>
                  <a:cubicBezTo>
                    <a:pt x="206" y="83"/>
                    <a:pt x="202" y="96"/>
                    <a:pt x="187" y="98"/>
                  </a:cubicBezTo>
                  <a:cubicBezTo>
                    <a:pt x="187" y="99"/>
                    <a:pt x="187" y="99"/>
                    <a:pt x="187" y="99"/>
                  </a:cubicBezTo>
                  <a:cubicBezTo>
                    <a:pt x="187" y="102"/>
                    <a:pt x="184" y="104"/>
                    <a:pt x="181" y="104"/>
                  </a:cubicBezTo>
                  <a:cubicBezTo>
                    <a:pt x="178" y="104"/>
                    <a:pt x="175" y="102"/>
                    <a:pt x="175" y="99"/>
                  </a:cubicBezTo>
                  <a:cubicBezTo>
                    <a:pt x="175" y="98"/>
                    <a:pt x="175" y="98"/>
                    <a:pt x="175" y="98"/>
                  </a:cubicBezTo>
                  <a:cubicBezTo>
                    <a:pt x="160" y="96"/>
                    <a:pt x="156" y="83"/>
                    <a:pt x="156" y="77"/>
                  </a:cubicBezTo>
                  <a:close/>
                  <a:moveTo>
                    <a:pt x="234" y="108"/>
                  </a:moveTo>
                  <a:cubicBezTo>
                    <a:pt x="220" y="120"/>
                    <a:pt x="201" y="127"/>
                    <a:pt x="181" y="127"/>
                  </a:cubicBezTo>
                  <a:cubicBezTo>
                    <a:pt x="178" y="127"/>
                    <a:pt x="175" y="124"/>
                    <a:pt x="175" y="120"/>
                  </a:cubicBezTo>
                  <a:cubicBezTo>
                    <a:pt x="175" y="116"/>
                    <a:pt x="178" y="113"/>
                    <a:pt x="181" y="113"/>
                  </a:cubicBezTo>
                  <a:cubicBezTo>
                    <a:pt x="198" y="113"/>
                    <a:pt x="214" y="108"/>
                    <a:pt x="226" y="98"/>
                  </a:cubicBezTo>
                  <a:cubicBezTo>
                    <a:pt x="229" y="96"/>
                    <a:pt x="233" y="96"/>
                    <a:pt x="235" y="99"/>
                  </a:cubicBezTo>
                  <a:cubicBezTo>
                    <a:pt x="237" y="101"/>
                    <a:pt x="237" y="106"/>
                    <a:pt x="234" y="108"/>
                  </a:cubicBezTo>
                  <a:close/>
                  <a:moveTo>
                    <a:pt x="194" y="77"/>
                  </a:moveTo>
                  <a:cubicBezTo>
                    <a:pt x="194" y="76"/>
                    <a:pt x="194" y="70"/>
                    <a:pt x="187" y="67"/>
                  </a:cubicBezTo>
                  <a:cubicBezTo>
                    <a:pt x="187" y="87"/>
                    <a:pt x="187" y="87"/>
                    <a:pt x="187" y="87"/>
                  </a:cubicBezTo>
                  <a:cubicBezTo>
                    <a:pt x="194" y="85"/>
                    <a:pt x="194" y="78"/>
                    <a:pt x="194" y="77"/>
                  </a:cubicBezTo>
                  <a:close/>
                  <a:moveTo>
                    <a:pt x="102" y="141"/>
                  </a:moveTo>
                  <a:cubicBezTo>
                    <a:pt x="95" y="139"/>
                    <a:pt x="87" y="138"/>
                    <a:pt x="79" y="138"/>
                  </a:cubicBezTo>
                  <a:cubicBezTo>
                    <a:pt x="36" y="138"/>
                    <a:pt x="2" y="166"/>
                    <a:pt x="0" y="202"/>
                  </a:cubicBezTo>
                  <a:cubicBezTo>
                    <a:pt x="0" y="203"/>
                    <a:pt x="0" y="204"/>
                    <a:pt x="0" y="205"/>
                  </a:cubicBezTo>
                  <a:cubicBezTo>
                    <a:pt x="0" y="205"/>
                    <a:pt x="0" y="205"/>
                    <a:pt x="0" y="205"/>
                  </a:cubicBezTo>
                  <a:cubicBezTo>
                    <a:pt x="0" y="205"/>
                    <a:pt x="0" y="205"/>
                    <a:pt x="0" y="206"/>
                  </a:cubicBezTo>
                  <a:cubicBezTo>
                    <a:pt x="0" y="242"/>
                    <a:pt x="35" y="272"/>
                    <a:pt x="79" y="272"/>
                  </a:cubicBezTo>
                  <a:cubicBezTo>
                    <a:pt x="123" y="272"/>
                    <a:pt x="158" y="242"/>
                    <a:pt x="158" y="205"/>
                  </a:cubicBezTo>
                  <a:cubicBezTo>
                    <a:pt x="158" y="175"/>
                    <a:pt x="135" y="149"/>
                    <a:pt x="102" y="141"/>
                  </a:cubicBezTo>
                  <a:close/>
                  <a:moveTo>
                    <a:pt x="45" y="191"/>
                  </a:moveTo>
                  <a:cubicBezTo>
                    <a:pt x="47" y="188"/>
                    <a:pt x="50" y="186"/>
                    <a:pt x="53" y="185"/>
                  </a:cubicBezTo>
                  <a:cubicBezTo>
                    <a:pt x="53" y="184"/>
                    <a:pt x="53" y="184"/>
                    <a:pt x="53" y="184"/>
                  </a:cubicBezTo>
                  <a:cubicBezTo>
                    <a:pt x="53" y="176"/>
                    <a:pt x="59" y="161"/>
                    <a:pt x="80" y="161"/>
                  </a:cubicBezTo>
                  <a:cubicBezTo>
                    <a:pt x="101" y="161"/>
                    <a:pt x="106" y="176"/>
                    <a:pt x="106" y="184"/>
                  </a:cubicBezTo>
                  <a:cubicBezTo>
                    <a:pt x="106" y="187"/>
                    <a:pt x="103" y="190"/>
                    <a:pt x="99" y="190"/>
                  </a:cubicBezTo>
                  <a:cubicBezTo>
                    <a:pt x="96" y="190"/>
                    <a:pt x="93" y="187"/>
                    <a:pt x="93" y="184"/>
                  </a:cubicBezTo>
                  <a:cubicBezTo>
                    <a:pt x="93" y="184"/>
                    <a:pt x="93" y="184"/>
                    <a:pt x="93" y="184"/>
                  </a:cubicBezTo>
                  <a:cubicBezTo>
                    <a:pt x="93" y="181"/>
                    <a:pt x="92" y="173"/>
                    <a:pt x="80" y="173"/>
                  </a:cubicBezTo>
                  <a:cubicBezTo>
                    <a:pt x="68" y="173"/>
                    <a:pt x="67" y="181"/>
                    <a:pt x="67" y="184"/>
                  </a:cubicBezTo>
                  <a:cubicBezTo>
                    <a:pt x="67" y="185"/>
                    <a:pt x="67" y="185"/>
                    <a:pt x="67" y="185"/>
                  </a:cubicBezTo>
                  <a:cubicBezTo>
                    <a:pt x="69" y="185"/>
                    <a:pt x="69" y="185"/>
                    <a:pt x="69" y="185"/>
                  </a:cubicBezTo>
                  <a:cubicBezTo>
                    <a:pt x="73" y="185"/>
                    <a:pt x="77" y="187"/>
                    <a:pt x="79" y="191"/>
                  </a:cubicBezTo>
                  <a:cubicBezTo>
                    <a:pt x="80" y="193"/>
                    <a:pt x="80" y="193"/>
                    <a:pt x="80" y="193"/>
                  </a:cubicBezTo>
                  <a:cubicBezTo>
                    <a:pt x="44" y="193"/>
                    <a:pt x="44" y="193"/>
                    <a:pt x="44" y="193"/>
                  </a:cubicBezTo>
                  <a:lnTo>
                    <a:pt x="45" y="191"/>
                  </a:lnTo>
                  <a:close/>
                  <a:moveTo>
                    <a:pt x="44" y="223"/>
                  </a:moveTo>
                  <a:cubicBezTo>
                    <a:pt x="44" y="222"/>
                    <a:pt x="44" y="216"/>
                    <a:pt x="50" y="208"/>
                  </a:cubicBezTo>
                  <a:cubicBezTo>
                    <a:pt x="51" y="207"/>
                    <a:pt x="52" y="205"/>
                    <a:pt x="52" y="204"/>
                  </a:cubicBezTo>
                  <a:cubicBezTo>
                    <a:pt x="49" y="203"/>
                    <a:pt x="46" y="201"/>
                    <a:pt x="45" y="199"/>
                  </a:cubicBezTo>
                  <a:cubicBezTo>
                    <a:pt x="44" y="196"/>
                    <a:pt x="44" y="196"/>
                    <a:pt x="44" y="196"/>
                  </a:cubicBezTo>
                  <a:cubicBezTo>
                    <a:pt x="80" y="196"/>
                    <a:pt x="80" y="196"/>
                    <a:pt x="80" y="196"/>
                  </a:cubicBezTo>
                  <a:cubicBezTo>
                    <a:pt x="79" y="199"/>
                    <a:pt x="79" y="199"/>
                    <a:pt x="79" y="199"/>
                  </a:cubicBezTo>
                  <a:cubicBezTo>
                    <a:pt x="77" y="202"/>
                    <a:pt x="73" y="205"/>
                    <a:pt x="69" y="205"/>
                  </a:cubicBezTo>
                  <a:cubicBezTo>
                    <a:pt x="66" y="205"/>
                    <a:pt x="66" y="205"/>
                    <a:pt x="66" y="205"/>
                  </a:cubicBezTo>
                  <a:cubicBezTo>
                    <a:pt x="65" y="207"/>
                    <a:pt x="64" y="211"/>
                    <a:pt x="61" y="215"/>
                  </a:cubicBezTo>
                  <a:cubicBezTo>
                    <a:pt x="61" y="215"/>
                    <a:pt x="60" y="216"/>
                    <a:pt x="60" y="217"/>
                  </a:cubicBezTo>
                  <a:cubicBezTo>
                    <a:pt x="102" y="217"/>
                    <a:pt x="102" y="217"/>
                    <a:pt x="102" y="217"/>
                  </a:cubicBezTo>
                  <a:cubicBezTo>
                    <a:pt x="103" y="217"/>
                    <a:pt x="105" y="217"/>
                    <a:pt x="106" y="218"/>
                  </a:cubicBezTo>
                  <a:cubicBezTo>
                    <a:pt x="108" y="219"/>
                    <a:pt x="108" y="221"/>
                    <a:pt x="108" y="223"/>
                  </a:cubicBezTo>
                  <a:cubicBezTo>
                    <a:pt x="108" y="226"/>
                    <a:pt x="105" y="229"/>
                    <a:pt x="102" y="229"/>
                  </a:cubicBezTo>
                  <a:cubicBezTo>
                    <a:pt x="51" y="229"/>
                    <a:pt x="51" y="229"/>
                    <a:pt x="51" y="229"/>
                  </a:cubicBezTo>
                  <a:cubicBezTo>
                    <a:pt x="47" y="229"/>
                    <a:pt x="45" y="226"/>
                    <a:pt x="44" y="223"/>
                  </a:cubicBezTo>
                  <a:close/>
                  <a:moveTo>
                    <a:pt x="132" y="246"/>
                  </a:moveTo>
                  <a:cubicBezTo>
                    <a:pt x="118" y="258"/>
                    <a:pt x="99" y="264"/>
                    <a:pt x="79" y="264"/>
                  </a:cubicBezTo>
                  <a:cubicBezTo>
                    <a:pt x="75" y="264"/>
                    <a:pt x="72" y="261"/>
                    <a:pt x="72" y="258"/>
                  </a:cubicBezTo>
                  <a:cubicBezTo>
                    <a:pt x="72" y="254"/>
                    <a:pt x="75" y="251"/>
                    <a:pt x="79" y="251"/>
                  </a:cubicBezTo>
                  <a:cubicBezTo>
                    <a:pt x="96" y="251"/>
                    <a:pt x="112" y="246"/>
                    <a:pt x="124" y="235"/>
                  </a:cubicBezTo>
                  <a:cubicBezTo>
                    <a:pt x="126" y="233"/>
                    <a:pt x="131" y="233"/>
                    <a:pt x="133" y="236"/>
                  </a:cubicBezTo>
                  <a:cubicBezTo>
                    <a:pt x="135" y="239"/>
                    <a:pt x="135" y="243"/>
                    <a:pt x="132" y="246"/>
                  </a:cubicBezTo>
                  <a:close/>
                  <a:moveTo>
                    <a:pt x="363" y="245"/>
                  </a:moveTo>
                  <a:cubicBezTo>
                    <a:pt x="363" y="244"/>
                    <a:pt x="363" y="243"/>
                    <a:pt x="363" y="242"/>
                  </a:cubicBezTo>
                  <a:cubicBezTo>
                    <a:pt x="361" y="206"/>
                    <a:pt x="327" y="178"/>
                    <a:pt x="284" y="178"/>
                  </a:cubicBezTo>
                  <a:cubicBezTo>
                    <a:pt x="276" y="178"/>
                    <a:pt x="268" y="179"/>
                    <a:pt x="260" y="181"/>
                  </a:cubicBezTo>
                  <a:cubicBezTo>
                    <a:pt x="228" y="189"/>
                    <a:pt x="205" y="215"/>
                    <a:pt x="205" y="245"/>
                  </a:cubicBezTo>
                  <a:cubicBezTo>
                    <a:pt x="205" y="282"/>
                    <a:pt x="240" y="312"/>
                    <a:pt x="284" y="312"/>
                  </a:cubicBezTo>
                  <a:cubicBezTo>
                    <a:pt x="328" y="312"/>
                    <a:pt x="363" y="282"/>
                    <a:pt x="363" y="245"/>
                  </a:cubicBezTo>
                  <a:cubicBezTo>
                    <a:pt x="363" y="245"/>
                    <a:pt x="363" y="245"/>
                    <a:pt x="363" y="245"/>
                  </a:cubicBezTo>
                  <a:cubicBezTo>
                    <a:pt x="363" y="245"/>
                    <a:pt x="363" y="245"/>
                    <a:pt x="363" y="245"/>
                  </a:cubicBezTo>
                  <a:close/>
                  <a:moveTo>
                    <a:pt x="253" y="249"/>
                  </a:moveTo>
                  <a:cubicBezTo>
                    <a:pt x="247" y="249"/>
                    <a:pt x="247" y="249"/>
                    <a:pt x="247" y="249"/>
                  </a:cubicBezTo>
                  <a:cubicBezTo>
                    <a:pt x="244" y="249"/>
                    <a:pt x="241" y="246"/>
                    <a:pt x="241" y="243"/>
                  </a:cubicBezTo>
                  <a:cubicBezTo>
                    <a:pt x="241" y="241"/>
                    <a:pt x="243" y="239"/>
                    <a:pt x="245" y="238"/>
                  </a:cubicBezTo>
                  <a:cubicBezTo>
                    <a:pt x="243" y="238"/>
                    <a:pt x="241" y="236"/>
                    <a:pt x="241" y="233"/>
                  </a:cubicBezTo>
                  <a:cubicBezTo>
                    <a:pt x="241" y="230"/>
                    <a:pt x="244" y="228"/>
                    <a:pt x="247" y="228"/>
                  </a:cubicBezTo>
                  <a:cubicBezTo>
                    <a:pt x="253" y="228"/>
                    <a:pt x="253" y="228"/>
                    <a:pt x="253" y="228"/>
                  </a:cubicBezTo>
                  <a:cubicBezTo>
                    <a:pt x="256" y="220"/>
                    <a:pt x="263" y="215"/>
                    <a:pt x="267" y="213"/>
                  </a:cubicBezTo>
                  <a:cubicBezTo>
                    <a:pt x="275" y="209"/>
                    <a:pt x="284" y="209"/>
                    <a:pt x="287" y="209"/>
                  </a:cubicBezTo>
                  <a:cubicBezTo>
                    <a:pt x="292" y="209"/>
                    <a:pt x="308" y="209"/>
                    <a:pt x="317" y="224"/>
                  </a:cubicBezTo>
                  <a:cubicBezTo>
                    <a:pt x="318" y="225"/>
                    <a:pt x="318" y="226"/>
                    <a:pt x="318" y="228"/>
                  </a:cubicBezTo>
                  <a:cubicBezTo>
                    <a:pt x="317" y="229"/>
                    <a:pt x="316" y="231"/>
                    <a:pt x="315" y="231"/>
                  </a:cubicBezTo>
                  <a:cubicBezTo>
                    <a:pt x="312" y="233"/>
                    <a:pt x="308" y="232"/>
                    <a:pt x="306" y="229"/>
                  </a:cubicBezTo>
                  <a:cubicBezTo>
                    <a:pt x="301" y="220"/>
                    <a:pt x="291" y="220"/>
                    <a:pt x="287" y="220"/>
                  </a:cubicBezTo>
                  <a:cubicBezTo>
                    <a:pt x="277" y="220"/>
                    <a:pt x="270" y="223"/>
                    <a:pt x="267" y="228"/>
                  </a:cubicBezTo>
                  <a:cubicBezTo>
                    <a:pt x="297" y="228"/>
                    <a:pt x="297" y="228"/>
                    <a:pt x="297" y="228"/>
                  </a:cubicBezTo>
                  <a:cubicBezTo>
                    <a:pt x="301" y="228"/>
                    <a:pt x="303" y="230"/>
                    <a:pt x="303" y="233"/>
                  </a:cubicBezTo>
                  <a:cubicBezTo>
                    <a:pt x="303" y="237"/>
                    <a:pt x="301" y="239"/>
                    <a:pt x="297" y="239"/>
                  </a:cubicBezTo>
                  <a:cubicBezTo>
                    <a:pt x="297" y="239"/>
                    <a:pt x="297" y="239"/>
                    <a:pt x="297" y="239"/>
                  </a:cubicBezTo>
                  <a:cubicBezTo>
                    <a:pt x="298" y="240"/>
                    <a:pt x="299" y="242"/>
                    <a:pt x="299" y="243"/>
                  </a:cubicBezTo>
                  <a:cubicBezTo>
                    <a:pt x="299" y="246"/>
                    <a:pt x="297" y="249"/>
                    <a:pt x="293" y="249"/>
                  </a:cubicBezTo>
                  <a:cubicBezTo>
                    <a:pt x="266" y="249"/>
                    <a:pt x="266" y="249"/>
                    <a:pt x="266" y="249"/>
                  </a:cubicBezTo>
                  <a:cubicBezTo>
                    <a:pt x="269" y="255"/>
                    <a:pt x="276" y="258"/>
                    <a:pt x="287" y="258"/>
                  </a:cubicBezTo>
                  <a:cubicBezTo>
                    <a:pt x="291" y="258"/>
                    <a:pt x="300" y="258"/>
                    <a:pt x="306" y="249"/>
                  </a:cubicBezTo>
                  <a:cubicBezTo>
                    <a:pt x="308" y="247"/>
                    <a:pt x="312" y="246"/>
                    <a:pt x="315" y="247"/>
                  </a:cubicBezTo>
                  <a:cubicBezTo>
                    <a:pt x="316" y="248"/>
                    <a:pt x="317" y="249"/>
                    <a:pt x="318" y="251"/>
                  </a:cubicBezTo>
                  <a:cubicBezTo>
                    <a:pt x="318" y="252"/>
                    <a:pt x="318" y="254"/>
                    <a:pt x="317" y="255"/>
                  </a:cubicBezTo>
                  <a:cubicBezTo>
                    <a:pt x="307" y="269"/>
                    <a:pt x="292" y="269"/>
                    <a:pt x="287" y="269"/>
                  </a:cubicBezTo>
                  <a:cubicBezTo>
                    <a:pt x="284" y="269"/>
                    <a:pt x="275" y="269"/>
                    <a:pt x="267" y="265"/>
                  </a:cubicBezTo>
                  <a:cubicBezTo>
                    <a:pt x="262" y="263"/>
                    <a:pt x="256" y="258"/>
                    <a:pt x="253" y="249"/>
                  </a:cubicBezTo>
                  <a:close/>
                  <a:moveTo>
                    <a:pt x="337" y="286"/>
                  </a:moveTo>
                  <a:cubicBezTo>
                    <a:pt x="323" y="298"/>
                    <a:pt x="304" y="304"/>
                    <a:pt x="284" y="304"/>
                  </a:cubicBezTo>
                  <a:cubicBezTo>
                    <a:pt x="280" y="304"/>
                    <a:pt x="277" y="301"/>
                    <a:pt x="277" y="298"/>
                  </a:cubicBezTo>
                  <a:cubicBezTo>
                    <a:pt x="277" y="294"/>
                    <a:pt x="280" y="291"/>
                    <a:pt x="284" y="291"/>
                  </a:cubicBezTo>
                  <a:cubicBezTo>
                    <a:pt x="301" y="291"/>
                    <a:pt x="317" y="285"/>
                    <a:pt x="329" y="275"/>
                  </a:cubicBezTo>
                  <a:cubicBezTo>
                    <a:pt x="331" y="273"/>
                    <a:pt x="336" y="273"/>
                    <a:pt x="338" y="276"/>
                  </a:cubicBezTo>
                  <a:cubicBezTo>
                    <a:pt x="340" y="279"/>
                    <a:pt x="340" y="283"/>
                    <a:pt x="337" y="286"/>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37" name="文本框 8"/>
          <p:cNvSpPr txBox="1"/>
          <p:nvPr/>
        </p:nvSpPr>
        <p:spPr>
          <a:xfrm>
            <a:off x="3202305" y="2968625"/>
            <a:ext cx="714248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(2)</a:t>
            </a:r>
            <a:r>
              <a:rPr sz="20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国家间既有合作，又有竞争。当今世界，</a:t>
            </a:r>
            <a:r>
              <a:rPr sz="20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国际竞争的实质是以</a:t>
            </a:r>
            <a:r>
              <a:rPr sz="20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经济</a:t>
            </a:r>
            <a:r>
              <a:rPr sz="20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和</a:t>
            </a:r>
            <a:r>
              <a:rPr sz="2000" b="1"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科技</a:t>
            </a:r>
            <a:r>
              <a:rPr sz="20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实力为基础的综合国力的较量，</a:t>
            </a:r>
            <a:endParaRPr sz="2000"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p:txBody>
      </p:sp>
      <p:grpSp>
        <p:nvGrpSpPr>
          <p:cNvPr id="38" name="组 43"/>
          <p:cNvGrpSpPr/>
          <p:nvPr/>
        </p:nvGrpSpPr>
        <p:grpSpPr>
          <a:xfrm>
            <a:off x="903126" y="1334815"/>
            <a:ext cx="986015" cy="1030014"/>
            <a:chOff x="8664959" y="3078820"/>
            <a:chExt cx="782638" cy="817562"/>
          </a:xfrm>
        </p:grpSpPr>
        <p:sp>
          <p:nvSpPr>
            <p:cNvPr id="39" name="Freeform 82"/>
            <p:cNvSpPr>
              <a:spLocks noEditPoints="1"/>
            </p:cNvSpPr>
            <p:nvPr/>
          </p:nvSpPr>
          <p:spPr bwMode="auto">
            <a:xfrm>
              <a:off x="8664959" y="3382032"/>
              <a:ext cx="746125" cy="514350"/>
            </a:xfrm>
            <a:custGeom>
              <a:avLst/>
              <a:gdLst>
                <a:gd name="T0" fmla="*/ 11 w 356"/>
                <a:gd name="T1" fmla="*/ 111 h 245"/>
                <a:gd name="T2" fmla="*/ 0 w 356"/>
                <a:gd name="T3" fmla="*/ 122 h 245"/>
                <a:gd name="T4" fmla="*/ 0 w 356"/>
                <a:gd name="T5" fmla="*/ 234 h 245"/>
                <a:gd name="T6" fmla="*/ 11 w 356"/>
                <a:gd name="T7" fmla="*/ 245 h 245"/>
                <a:gd name="T8" fmla="*/ 22 w 356"/>
                <a:gd name="T9" fmla="*/ 234 h 245"/>
                <a:gd name="T10" fmla="*/ 22 w 356"/>
                <a:gd name="T11" fmla="*/ 222 h 245"/>
                <a:gd name="T12" fmla="*/ 18 w 356"/>
                <a:gd name="T13" fmla="*/ 196 h 245"/>
                <a:gd name="T14" fmla="*/ 22 w 356"/>
                <a:gd name="T15" fmla="*/ 188 h 245"/>
                <a:gd name="T16" fmla="*/ 22 w 356"/>
                <a:gd name="T17" fmla="*/ 122 h 245"/>
                <a:gd name="T18" fmla="*/ 11 w 356"/>
                <a:gd name="T19" fmla="*/ 111 h 245"/>
                <a:gd name="T20" fmla="*/ 84 w 356"/>
                <a:gd name="T21" fmla="*/ 168 h 245"/>
                <a:gd name="T22" fmla="*/ 84 w 356"/>
                <a:gd name="T23" fmla="*/ 234 h 245"/>
                <a:gd name="T24" fmla="*/ 95 w 356"/>
                <a:gd name="T25" fmla="*/ 245 h 245"/>
                <a:gd name="T26" fmla="*/ 105 w 356"/>
                <a:gd name="T27" fmla="*/ 234 h 245"/>
                <a:gd name="T28" fmla="*/ 105 w 356"/>
                <a:gd name="T29" fmla="*/ 128 h 245"/>
                <a:gd name="T30" fmla="*/ 104 w 356"/>
                <a:gd name="T31" fmla="*/ 127 h 245"/>
                <a:gd name="T32" fmla="*/ 84 w 356"/>
                <a:gd name="T33" fmla="*/ 168 h 245"/>
                <a:gd name="T34" fmla="*/ 167 w 356"/>
                <a:gd name="T35" fmla="*/ 234 h 245"/>
                <a:gd name="T36" fmla="*/ 178 w 356"/>
                <a:gd name="T37" fmla="*/ 245 h 245"/>
                <a:gd name="T38" fmla="*/ 189 w 356"/>
                <a:gd name="T39" fmla="*/ 234 h 245"/>
                <a:gd name="T40" fmla="*/ 189 w 356"/>
                <a:gd name="T41" fmla="*/ 99 h 245"/>
                <a:gd name="T42" fmla="*/ 167 w 356"/>
                <a:gd name="T43" fmla="*/ 128 h 245"/>
                <a:gd name="T44" fmla="*/ 167 w 356"/>
                <a:gd name="T45" fmla="*/ 234 h 245"/>
                <a:gd name="T46" fmla="*/ 262 w 356"/>
                <a:gd name="T47" fmla="*/ 28 h 245"/>
                <a:gd name="T48" fmla="*/ 251 w 356"/>
                <a:gd name="T49" fmla="*/ 39 h 245"/>
                <a:gd name="T50" fmla="*/ 251 w 356"/>
                <a:gd name="T51" fmla="*/ 234 h 245"/>
                <a:gd name="T52" fmla="*/ 262 w 356"/>
                <a:gd name="T53" fmla="*/ 245 h 245"/>
                <a:gd name="T54" fmla="*/ 273 w 356"/>
                <a:gd name="T55" fmla="*/ 234 h 245"/>
                <a:gd name="T56" fmla="*/ 273 w 356"/>
                <a:gd name="T57" fmla="*/ 39 h 245"/>
                <a:gd name="T58" fmla="*/ 262 w 356"/>
                <a:gd name="T59" fmla="*/ 28 h 245"/>
                <a:gd name="T60" fmla="*/ 345 w 356"/>
                <a:gd name="T61" fmla="*/ 0 h 245"/>
                <a:gd name="T62" fmla="*/ 334 w 356"/>
                <a:gd name="T63" fmla="*/ 11 h 245"/>
                <a:gd name="T64" fmla="*/ 334 w 356"/>
                <a:gd name="T65" fmla="*/ 234 h 245"/>
                <a:gd name="T66" fmla="*/ 345 w 356"/>
                <a:gd name="T67" fmla="*/ 245 h 245"/>
                <a:gd name="T68" fmla="*/ 356 w 356"/>
                <a:gd name="T69" fmla="*/ 234 h 245"/>
                <a:gd name="T70" fmla="*/ 356 w 356"/>
                <a:gd name="T71" fmla="*/ 11 h 245"/>
                <a:gd name="T72" fmla="*/ 345 w 356"/>
                <a:gd name="T73"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6" h="245">
                  <a:moveTo>
                    <a:pt x="11" y="111"/>
                  </a:moveTo>
                  <a:cubicBezTo>
                    <a:pt x="5" y="111"/>
                    <a:pt x="0" y="116"/>
                    <a:pt x="0" y="122"/>
                  </a:cubicBezTo>
                  <a:cubicBezTo>
                    <a:pt x="0" y="234"/>
                    <a:pt x="0" y="234"/>
                    <a:pt x="0" y="234"/>
                  </a:cubicBezTo>
                  <a:cubicBezTo>
                    <a:pt x="0" y="240"/>
                    <a:pt x="5" y="245"/>
                    <a:pt x="11" y="245"/>
                  </a:cubicBezTo>
                  <a:cubicBezTo>
                    <a:pt x="17" y="245"/>
                    <a:pt x="22" y="240"/>
                    <a:pt x="22" y="234"/>
                  </a:cubicBezTo>
                  <a:cubicBezTo>
                    <a:pt x="22" y="222"/>
                    <a:pt x="22" y="222"/>
                    <a:pt x="22" y="222"/>
                  </a:cubicBezTo>
                  <a:cubicBezTo>
                    <a:pt x="16" y="215"/>
                    <a:pt x="14" y="204"/>
                    <a:pt x="18" y="196"/>
                  </a:cubicBezTo>
                  <a:cubicBezTo>
                    <a:pt x="22" y="188"/>
                    <a:pt x="22" y="188"/>
                    <a:pt x="22" y="188"/>
                  </a:cubicBezTo>
                  <a:cubicBezTo>
                    <a:pt x="22" y="122"/>
                    <a:pt x="22" y="122"/>
                    <a:pt x="22" y="122"/>
                  </a:cubicBezTo>
                  <a:cubicBezTo>
                    <a:pt x="22" y="116"/>
                    <a:pt x="17" y="111"/>
                    <a:pt x="11" y="111"/>
                  </a:cubicBezTo>
                  <a:close/>
                  <a:moveTo>
                    <a:pt x="84" y="168"/>
                  </a:moveTo>
                  <a:cubicBezTo>
                    <a:pt x="84" y="234"/>
                    <a:pt x="84" y="234"/>
                    <a:pt x="84" y="234"/>
                  </a:cubicBezTo>
                  <a:cubicBezTo>
                    <a:pt x="84" y="240"/>
                    <a:pt x="89" y="245"/>
                    <a:pt x="95" y="245"/>
                  </a:cubicBezTo>
                  <a:cubicBezTo>
                    <a:pt x="101" y="245"/>
                    <a:pt x="105" y="240"/>
                    <a:pt x="105" y="234"/>
                  </a:cubicBezTo>
                  <a:cubicBezTo>
                    <a:pt x="105" y="128"/>
                    <a:pt x="105" y="128"/>
                    <a:pt x="105" y="128"/>
                  </a:cubicBezTo>
                  <a:cubicBezTo>
                    <a:pt x="104" y="127"/>
                    <a:pt x="104" y="127"/>
                    <a:pt x="104" y="127"/>
                  </a:cubicBezTo>
                  <a:lnTo>
                    <a:pt x="84" y="168"/>
                  </a:lnTo>
                  <a:close/>
                  <a:moveTo>
                    <a:pt x="167" y="234"/>
                  </a:moveTo>
                  <a:cubicBezTo>
                    <a:pt x="167" y="240"/>
                    <a:pt x="172" y="245"/>
                    <a:pt x="178" y="245"/>
                  </a:cubicBezTo>
                  <a:cubicBezTo>
                    <a:pt x="184" y="245"/>
                    <a:pt x="189" y="240"/>
                    <a:pt x="189" y="234"/>
                  </a:cubicBezTo>
                  <a:cubicBezTo>
                    <a:pt x="189" y="99"/>
                    <a:pt x="189" y="99"/>
                    <a:pt x="189" y="99"/>
                  </a:cubicBezTo>
                  <a:cubicBezTo>
                    <a:pt x="167" y="128"/>
                    <a:pt x="167" y="128"/>
                    <a:pt x="167" y="128"/>
                  </a:cubicBezTo>
                  <a:lnTo>
                    <a:pt x="167" y="234"/>
                  </a:lnTo>
                  <a:close/>
                  <a:moveTo>
                    <a:pt x="262" y="28"/>
                  </a:moveTo>
                  <a:cubicBezTo>
                    <a:pt x="256" y="28"/>
                    <a:pt x="251" y="33"/>
                    <a:pt x="251" y="39"/>
                  </a:cubicBezTo>
                  <a:cubicBezTo>
                    <a:pt x="251" y="234"/>
                    <a:pt x="251" y="234"/>
                    <a:pt x="251" y="234"/>
                  </a:cubicBezTo>
                  <a:cubicBezTo>
                    <a:pt x="251" y="240"/>
                    <a:pt x="256" y="245"/>
                    <a:pt x="262" y="245"/>
                  </a:cubicBezTo>
                  <a:cubicBezTo>
                    <a:pt x="268" y="245"/>
                    <a:pt x="273" y="240"/>
                    <a:pt x="273" y="234"/>
                  </a:cubicBezTo>
                  <a:cubicBezTo>
                    <a:pt x="273" y="39"/>
                    <a:pt x="273" y="39"/>
                    <a:pt x="273" y="39"/>
                  </a:cubicBezTo>
                  <a:cubicBezTo>
                    <a:pt x="273" y="33"/>
                    <a:pt x="268" y="28"/>
                    <a:pt x="262" y="28"/>
                  </a:cubicBezTo>
                  <a:close/>
                  <a:moveTo>
                    <a:pt x="345" y="0"/>
                  </a:moveTo>
                  <a:cubicBezTo>
                    <a:pt x="339" y="0"/>
                    <a:pt x="334" y="5"/>
                    <a:pt x="334" y="11"/>
                  </a:cubicBezTo>
                  <a:cubicBezTo>
                    <a:pt x="334" y="234"/>
                    <a:pt x="334" y="234"/>
                    <a:pt x="334" y="234"/>
                  </a:cubicBezTo>
                  <a:cubicBezTo>
                    <a:pt x="334" y="240"/>
                    <a:pt x="339" y="245"/>
                    <a:pt x="345" y="245"/>
                  </a:cubicBezTo>
                  <a:cubicBezTo>
                    <a:pt x="351" y="245"/>
                    <a:pt x="356" y="240"/>
                    <a:pt x="356" y="234"/>
                  </a:cubicBezTo>
                  <a:cubicBezTo>
                    <a:pt x="356" y="11"/>
                    <a:pt x="356" y="11"/>
                    <a:pt x="356" y="11"/>
                  </a:cubicBezTo>
                  <a:cubicBezTo>
                    <a:pt x="356" y="5"/>
                    <a:pt x="351" y="0"/>
                    <a:pt x="345" y="0"/>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zh-CN" altLang="en-US"/>
            </a:p>
          </p:txBody>
        </p:sp>
        <p:sp>
          <p:nvSpPr>
            <p:cNvPr id="40" name="Freeform 83"/>
            <p:cNvSpPr>
              <a:spLocks noEditPoints="1"/>
            </p:cNvSpPr>
            <p:nvPr/>
          </p:nvSpPr>
          <p:spPr bwMode="auto">
            <a:xfrm>
              <a:off x="8693534" y="3078820"/>
              <a:ext cx="754063" cy="788988"/>
            </a:xfrm>
            <a:custGeom>
              <a:avLst/>
              <a:gdLst>
                <a:gd name="T0" fmla="*/ 39 w 359"/>
                <a:gd name="T1" fmla="*/ 102 h 376"/>
                <a:gd name="T2" fmla="*/ 77 w 359"/>
                <a:gd name="T3" fmla="*/ 63 h 376"/>
                <a:gd name="T4" fmla="*/ 39 w 359"/>
                <a:gd name="T5" fmla="*/ 25 h 376"/>
                <a:gd name="T6" fmla="*/ 0 w 359"/>
                <a:gd name="T7" fmla="*/ 63 h 376"/>
                <a:gd name="T8" fmla="*/ 39 w 359"/>
                <a:gd name="T9" fmla="*/ 102 h 376"/>
                <a:gd name="T10" fmla="*/ 39 w 359"/>
                <a:gd name="T11" fmla="*/ 47 h 376"/>
                <a:gd name="T12" fmla="*/ 55 w 359"/>
                <a:gd name="T13" fmla="*/ 63 h 376"/>
                <a:gd name="T14" fmla="*/ 39 w 359"/>
                <a:gd name="T15" fmla="*/ 80 h 376"/>
                <a:gd name="T16" fmla="*/ 22 w 359"/>
                <a:gd name="T17" fmla="*/ 63 h 376"/>
                <a:gd name="T18" fmla="*/ 39 w 359"/>
                <a:gd name="T19" fmla="*/ 47 h 376"/>
                <a:gd name="T20" fmla="*/ 84 w 359"/>
                <a:gd name="T21" fmla="*/ 135 h 376"/>
                <a:gd name="T22" fmla="*/ 123 w 359"/>
                <a:gd name="T23" fmla="*/ 173 h 376"/>
                <a:gd name="T24" fmla="*/ 161 w 359"/>
                <a:gd name="T25" fmla="*/ 135 h 376"/>
                <a:gd name="T26" fmla="*/ 123 w 359"/>
                <a:gd name="T27" fmla="*/ 97 h 376"/>
                <a:gd name="T28" fmla="*/ 84 w 359"/>
                <a:gd name="T29" fmla="*/ 135 h 376"/>
                <a:gd name="T30" fmla="*/ 139 w 359"/>
                <a:gd name="T31" fmla="*/ 135 h 376"/>
                <a:gd name="T32" fmla="*/ 123 w 359"/>
                <a:gd name="T33" fmla="*/ 152 h 376"/>
                <a:gd name="T34" fmla="*/ 106 w 359"/>
                <a:gd name="T35" fmla="*/ 135 h 376"/>
                <a:gd name="T36" fmla="*/ 123 w 359"/>
                <a:gd name="T37" fmla="*/ 118 h 376"/>
                <a:gd name="T38" fmla="*/ 139 w 359"/>
                <a:gd name="T39" fmla="*/ 135 h 376"/>
                <a:gd name="T40" fmla="*/ 17 w 359"/>
                <a:gd name="T41" fmla="*/ 163 h 376"/>
                <a:gd name="T42" fmla="*/ 33 w 359"/>
                <a:gd name="T43" fmla="*/ 163 h 376"/>
                <a:gd name="T44" fmla="*/ 144 w 359"/>
                <a:gd name="T45" fmla="*/ 51 h 376"/>
                <a:gd name="T46" fmla="*/ 144 w 359"/>
                <a:gd name="T47" fmla="*/ 36 h 376"/>
                <a:gd name="T48" fmla="*/ 129 w 359"/>
                <a:gd name="T49" fmla="*/ 36 h 376"/>
                <a:gd name="T50" fmla="*/ 17 w 359"/>
                <a:gd name="T51" fmla="*/ 147 h 376"/>
                <a:gd name="T52" fmla="*/ 17 w 359"/>
                <a:gd name="T53" fmla="*/ 163 h 376"/>
                <a:gd name="T54" fmla="*/ 357 w 359"/>
                <a:gd name="T55" fmla="*/ 80 h 376"/>
                <a:gd name="T56" fmla="*/ 329 w 359"/>
                <a:gd name="T57" fmla="*/ 10 h 376"/>
                <a:gd name="T58" fmla="*/ 319 w 359"/>
                <a:gd name="T59" fmla="*/ 1 h 376"/>
                <a:gd name="T60" fmla="*/ 305 w 359"/>
                <a:gd name="T61" fmla="*/ 5 h 376"/>
                <a:gd name="T62" fmla="*/ 248 w 359"/>
                <a:gd name="T63" fmla="*/ 57 h 376"/>
                <a:gd name="T64" fmla="*/ 244 w 359"/>
                <a:gd name="T65" fmla="*/ 72 h 376"/>
                <a:gd name="T66" fmla="*/ 255 w 359"/>
                <a:gd name="T67" fmla="*/ 82 h 376"/>
                <a:gd name="T68" fmla="*/ 276 w 359"/>
                <a:gd name="T69" fmla="*/ 87 h 376"/>
                <a:gd name="T70" fmla="*/ 269 w 359"/>
                <a:gd name="T71" fmla="*/ 121 h 376"/>
                <a:gd name="T72" fmla="*/ 251 w 359"/>
                <a:gd name="T73" fmla="*/ 105 h 376"/>
                <a:gd name="T74" fmla="*/ 233 w 359"/>
                <a:gd name="T75" fmla="*/ 100 h 376"/>
                <a:gd name="T76" fmla="*/ 217 w 359"/>
                <a:gd name="T77" fmla="*/ 109 h 376"/>
                <a:gd name="T78" fmla="*/ 122 w 359"/>
                <a:gd name="T79" fmla="*/ 236 h 376"/>
                <a:gd name="T80" fmla="*/ 92 w 359"/>
                <a:gd name="T81" fmla="*/ 218 h 376"/>
                <a:gd name="T82" fmla="*/ 74 w 359"/>
                <a:gd name="T83" fmla="*/ 216 h 376"/>
                <a:gd name="T84" fmla="*/ 60 w 359"/>
                <a:gd name="T85" fmla="*/ 228 h 376"/>
                <a:gd name="T86" fmla="*/ 4 w 359"/>
                <a:gd name="T87" fmla="*/ 340 h 376"/>
                <a:gd name="T88" fmla="*/ 8 w 359"/>
                <a:gd name="T89" fmla="*/ 366 h 376"/>
                <a:gd name="T90" fmla="*/ 15 w 359"/>
                <a:gd name="T91" fmla="*/ 371 h 376"/>
                <a:gd name="T92" fmla="*/ 46 w 359"/>
                <a:gd name="T93" fmla="*/ 360 h 376"/>
                <a:gd name="T94" fmla="*/ 70 w 359"/>
                <a:gd name="T95" fmla="*/ 312 h 376"/>
                <a:gd name="T96" fmla="*/ 90 w 359"/>
                <a:gd name="T97" fmla="*/ 271 h 376"/>
                <a:gd name="T98" fmla="*/ 91 w 359"/>
                <a:gd name="T99" fmla="*/ 272 h 376"/>
                <a:gd name="T100" fmla="*/ 117 w 359"/>
                <a:gd name="T101" fmla="*/ 286 h 376"/>
                <a:gd name="T102" fmla="*/ 147 w 359"/>
                <a:gd name="T103" fmla="*/ 280 h 376"/>
                <a:gd name="T104" fmla="*/ 153 w 359"/>
                <a:gd name="T105" fmla="*/ 272 h 376"/>
                <a:gd name="T106" fmla="*/ 175 w 359"/>
                <a:gd name="T107" fmla="*/ 243 h 376"/>
                <a:gd name="T108" fmla="*/ 240 w 359"/>
                <a:gd name="T109" fmla="*/ 157 h 376"/>
                <a:gd name="T110" fmla="*/ 269 w 359"/>
                <a:gd name="T111" fmla="*/ 181 h 376"/>
                <a:gd name="T112" fmla="*/ 291 w 359"/>
                <a:gd name="T113" fmla="*/ 185 h 376"/>
                <a:gd name="T114" fmla="*/ 306 w 359"/>
                <a:gd name="T115" fmla="*/ 168 h 376"/>
                <a:gd name="T116" fmla="*/ 322 w 359"/>
                <a:gd name="T117" fmla="*/ 96 h 376"/>
                <a:gd name="T118" fmla="*/ 341 w 359"/>
                <a:gd name="T119" fmla="*/ 99 h 376"/>
                <a:gd name="T120" fmla="*/ 355 w 359"/>
                <a:gd name="T121" fmla="*/ 95 h 376"/>
                <a:gd name="T122" fmla="*/ 357 w 359"/>
                <a:gd name="T123" fmla="*/ 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9" h="376">
                  <a:moveTo>
                    <a:pt x="39" y="102"/>
                  </a:moveTo>
                  <a:cubicBezTo>
                    <a:pt x="60" y="102"/>
                    <a:pt x="77" y="84"/>
                    <a:pt x="77" y="63"/>
                  </a:cubicBezTo>
                  <a:cubicBezTo>
                    <a:pt x="77" y="42"/>
                    <a:pt x="60" y="25"/>
                    <a:pt x="39" y="25"/>
                  </a:cubicBezTo>
                  <a:cubicBezTo>
                    <a:pt x="17" y="25"/>
                    <a:pt x="0" y="42"/>
                    <a:pt x="0" y="63"/>
                  </a:cubicBezTo>
                  <a:cubicBezTo>
                    <a:pt x="0" y="84"/>
                    <a:pt x="17" y="102"/>
                    <a:pt x="39" y="102"/>
                  </a:cubicBezTo>
                  <a:close/>
                  <a:moveTo>
                    <a:pt x="39" y="47"/>
                  </a:moveTo>
                  <a:cubicBezTo>
                    <a:pt x="48" y="47"/>
                    <a:pt x="55" y="54"/>
                    <a:pt x="55" y="63"/>
                  </a:cubicBezTo>
                  <a:cubicBezTo>
                    <a:pt x="55" y="73"/>
                    <a:pt x="48" y="80"/>
                    <a:pt x="39" y="80"/>
                  </a:cubicBezTo>
                  <a:cubicBezTo>
                    <a:pt x="29" y="80"/>
                    <a:pt x="22" y="73"/>
                    <a:pt x="22" y="63"/>
                  </a:cubicBezTo>
                  <a:cubicBezTo>
                    <a:pt x="22" y="54"/>
                    <a:pt x="29" y="47"/>
                    <a:pt x="39" y="47"/>
                  </a:cubicBezTo>
                  <a:close/>
                  <a:moveTo>
                    <a:pt x="84" y="135"/>
                  </a:moveTo>
                  <a:cubicBezTo>
                    <a:pt x="84" y="156"/>
                    <a:pt x="102" y="173"/>
                    <a:pt x="123" y="173"/>
                  </a:cubicBezTo>
                  <a:cubicBezTo>
                    <a:pt x="144" y="173"/>
                    <a:pt x="161" y="156"/>
                    <a:pt x="161" y="135"/>
                  </a:cubicBezTo>
                  <a:cubicBezTo>
                    <a:pt x="161" y="114"/>
                    <a:pt x="144" y="97"/>
                    <a:pt x="123" y="97"/>
                  </a:cubicBezTo>
                  <a:cubicBezTo>
                    <a:pt x="102" y="97"/>
                    <a:pt x="84" y="114"/>
                    <a:pt x="84" y="135"/>
                  </a:cubicBezTo>
                  <a:close/>
                  <a:moveTo>
                    <a:pt x="139" y="135"/>
                  </a:moveTo>
                  <a:cubicBezTo>
                    <a:pt x="139" y="144"/>
                    <a:pt x="132" y="152"/>
                    <a:pt x="123" y="152"/>
                  </a:cubicBezTo>
                  <a:cubicBezTo>
                    <a:pt x="113" y="152"/>
                    <a:pt x="106" y="144"/>
                    <a:pt x="106" y="135"/>
                  </a:cubicBezTo>
                  <a:cubicBezTo>
                    <a:pt x="106" y="126"/>
                    <a:pt x="113" y="118"/>
                    <a:pt x="123" y="118"/>
                  </a:cubicBezTo>
                  <a:cubicBezTo>
                    <a:pt x="132" y="118"/>
                    <a:pt x="139" y="126"/>
                    <a:pt x="139" y="135"/>
                  </a:cubicBezTo>
                  <a:close/>
                  <a:moveTo>
                    <a:pt x="17" y="163"/>
                  </a:moveTo>
                  <a:cubicBezTo>
                    <a:pt x="21" y="167"/>
                    <a:pt x="28" y="167"/>
                    <a:pt x="33" y="163"/>
                  </a:cubicBezTo>
                  <a:cubicBezTo>
                    <a:pt x="144" y="51"/>
                    <a:pt x="144" y="51"/>
                    <a:pt x="144" y="51"/>
                  </a:cubicBezTo>
                  <a:cubicBezTo>
                    <a:pt x="148" y="47"/>
                    <a:pt x="148" y="40"/>
                    <a:pt x="144" y="36"/>
                  </a:cubicBezTo>
                  <a:cubicBezTo>
                    <a:pt x="140" y="32"/>
                    <a:pt x="133" y="32"/>
                    <a:pt x="129" y="36"/>
                  </a:cubicBezTo>
                  <a:cubicBezTo>
                    <a:pt x="17" y="147"/>
                    <a:pt x="17" y="147"/>
                    <a:pt x="17" y="147"/>
                  </a:cubicBezTo>
                  <a:cubicBezTo>
                    <a:pt x="13" y="151"/>
                    <a:pt x="13" y="158"/>
                    <a:pt x="17" y="163"/>
                  </a:cubicBezTo>
                  <a:close/>
                  <a:moveTo>
                    <a:pt x="357" y="80"/>
                  </a:moveTo>
                  <a:cubicBezTo>
                    <a:pt x="329" y="10"/>
                    <a:pt x="329" y="10"/>
                    <a:pt x="329" y="10"/>
                  </a:cubicBezTo>
                  <a:cubicBezTo>
                    <a:pt x="327" y="6"/>
                    <a:pt x="323" y="2"/>
                    <a:pt x="319" y="1"/>
                  </a:cubicBezTo>
                  <a:cubicBezTo>
                    <a:pt x="314" y="0"/>
                    <a:pt x="309" y="1"/>
                    <a:pt x="305" y="5"/>
                  </a:cubicBezTo>
                  <a:cubicBezTo>
                    <a:pt x="248" y="57"/>
                    <a:pt x="248" y="57"/>
                    <a:pt x="248" y="57"/>
                  </a:cubicBezTo>
                  <a:cubicBezTo>
                    <a:pt x="244" y="61"/>
                    <a:pt x="243" y="67"/>
                    <a:pt x="244" y="72"/>
                  </a:cubicBezTo>
                  <a:cubicBezTo>
                    <a:pt x="245" y="77"/>
                    <a:pt x="250" y="81"/>
                    <a:pt x="255" y="82"/>
                  </a:cubicBezTo>
                  <a:cubicBezTo>
                    <a:pt x="276" y="87"/>
                    <a:pt x="276" y="87"/>
                    <a:pt x="276" y="87"/>
                  </a:cubicBezTo>
                  <a:cubicBezTo>
                    <a:pt x="269" y="121"/>
                    <a:pt x="269" y="121"/>
                    <a:pt x="269" y="121"/>
                  </a:cubicBezTo>
                  <a:cubicBezTo>
                    <a:pt x="251" y="105"/>
                    <a:pt x="251" y="105"/>
                    <a:pt x="251" y="105"/>
                  </a:cubicBezTo>
                  <a:cubicBezTo>
                    <a:pt x="246" y="101"/>
                    <a:pt x="239" y="99"/>
                    <a:pt x="233" y="100"/>
                  </a:cubicBezTo>
                  <a:cubicBezTo>
                    <a:pt x="227" y="101"/>
                    <a:pt x="221" y="104"/>
                    <a:pt x="217" y="109"/>
                  </a:cubicBezTo>
                  <a:cubicBezTo>
                    <a:pt x="122" y="236"/>
                    <a:pt x="122" y="236"/>
                    <a:pt x="122" y="236"/>
                  </a:cubicBezTo>
                  <a:cubicBezTo>
                    <a:pt x="92" y="218"/>
                    <a:pt x="92" y="218"/>
                    <a:pt x="92" y="218"/>
                  </a:cubicBezTo>
                  <a:cubicBezTo>
                    <a:pt x="87" y="215"/>
                    <a:pt x="80" y="214"/>
                    <a:pt x="74" y="216"/>
                  </a:cubicBezTo>
                  <a:cubicBezTo>
                    <a:pt x="68" y="218"/>
                    <a:pt x="63" y="222"/>
                    <a:pt x="60" y="228"/>
                  </a:cubicBezTo>
                  <a:cubicBezTo>
                    <a:pt x="4" y="340"/>
                    <a:pt x="4" y="340"/>
                    <a:pt x="4" y="340"/>
                  </a:cubicBezTo>
                  <a:cubicBezTo>
                    <a:pt x="0" y="348"/>
                    <a:pt x="2" y="359"/>
                    <a:pt x="8" y="366"/>
                  </a:cubicBezTo>
                  <a:cubicBezTo>
                    <a:pt x="10" y="368"/>
                    <a:pt x="12" y="369"/>
                    <a:pt x="15" y="371"/>
                  </a:cubicBezTo>
                  <a:cubicBezTo>
                    <a:pt x="26" y="376"/>
                    <a:pt x="40" y="372"/>
                    <a:pt x="46" y="360"/>
                  </a:cubicBezTo>
                  <a:cubicBezTo>
                    <a:pt x="70" y="312"/>
                    <a:pt x="70" y="312"/>
                    <a:pt x="70" y="312"/>
                  </a:cubicBezTo>
                  <a:cubicBezTo>
                    <a:pt x="90" y="271"/>
                    <a:pt x="90" y="271"/>
                    <a:pt x="90" y="271"/>
                  </a:cubicBezTo>
                  <a:cubicBezTo>
                    <a:pt x="91" y="272"/>
                    <a:pt x="91" y="272"/>
                    <a:pt x="91" y="272"/>
                  </a:cubicBezTo>
                  <a:cubicBezTo>
                    <a:pt x="117" y="286"/>
                    <a:pt x="117" y="286"/>
                    <a:pt x="117" y="286"/>
                  </a:cubicBezTo>
                  <a:cubicBezTo>
                    <a:pt x="127" y="292"/>
                    <a:pt x="140" y="290"/>
                    <a:pt x="147" y="280"/>
                  </a:cubicBezTo>
                  <a:cubicBezTo>
                    <a:pt x="153" y="272"/>
                    <a:pt x="153" y="272"/>
                    <a:pt x="153" y="272"/>
                  </a:cubicBezTo>
                  <a:cubicBezTo>
                    <a:pt x="175" y="243"/>
                    <a:pt x="175" y="243"/>
                    <a:pt x="175" y="243"/>
                  </a:cubicBezTo>
                  <a:cubicBezTo>
                    <a:pt x="240" y="157"/>
                    <a:pt x="240" y="157"/>
                    <a:pt x="240" y="157"/>
                  </a:cubicBezTo>
                  <a:cubicBezTo>
                    <a:pt x="269" y="181"/>
                    <a:pt x="269" y="181"/>
                    <a:pt x="269" y="181"/>
                  </a:cubicBezTo>
                  <a:cubicBezTo>
                    <a:pt x="275" y="186"/>
                    <a:pt x="283" y="187"/>
                    <a:pt x="291" y="185"/>
                  </a:cubicBezTo>
                  <a:cubicBezTo>
                    <a:pt x="299" y="182"/>
                    <a:pt x="304" y="176"/>
                    <a:pt x="306" y="168"/>
                  </a:cubicBezTo>
                  <a:cubicBezTo>
                    <a:pt x="322" y="96"/>
                    <a:pt x="322" y="96"/>
                    <a:pt x="322" y="96"/>
                  </a:cubicBezTo>
                  <a:cubicBezTo>
                    <a:pt x="341" y="99"/>
                    <a:pt x="341" y="99"/>
                    <a:pt x="341" y="99"/>
                  </a:cubicBezTo>
                  <a:cubicBezTo>
                    <a:pt x="346" y="101"/>
                    <a:pt x="351" y="99"/>
                    <a:pt x="355" y="95"/>
                  </a:cubicBezTo>
                  <a:cubicBezTo>
                    <a:pt x="358" y="90"/>
                    <a:pt x="359" y="85"/>
                    <a:pt x="357" y="80"/>
                  </a:cubicBezTo>
                  <a:close/>
                </a:path>
              </a:pathLst>
            </a:custGeom>
            <a:solidFill>
              <a:schemeClr val="accent2"/>
            </a:solidFill>
            <a:ln w="9525">
              <a:noFill/>
              <a:round/>
            </a:ln>
          </p:spPr>
          <p:txBody>
            <a:bodyPr vert="horz" wrap="square" lIns="91440" tIns="45720" rIns="91440" bIns="45720" numCol="1" anchor="t" anchorCtr="0" compatLnSpc="1"/>
            <a:lstStyle/>
            <a:p>
              <a:endParaRPr lang="zh-CN" altLang="en-US"/>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008368" y="1703847"/>
            <a:ext cx="4051517" cy="3910965"/>
          </a:xfrm>
          <a:prstGeom prst="rect">
            <a:avLst/>
          </a:prstGeom>
        </p:spPr>
        <p:txBody>
          <a:bodyPr wrap="square">
            <a:spAutoFit/>
          </a:bodyPr>
          <a:lstStyle/>
          <a:p>
            <a:pPr algn="just">
              <a:lnSpc>
                <a:spcPct val="150000"/>
              </a:lnSpc>
            </a:pPr>
            <a:r>
              <a:rPr lang="zh-CN" altLang="en-US" sz="2400" dirty="0" smtClean="0">
                <a:solidFill>
                  <a:schemeClr val="accent2"/>
                </a:solidFill>
                <a:latin typeface="微软雅黑" panose="020B0503020204020204" pitchFamily="34" charset="-122"/>
                <a:ea typeface="微软雅黑" panose="020B0503020204020204" pitchFamily="34" charset="-122"/>
              </a:rPr>
              <a:t>地权</a:t>
            </a:r>
            <a:r>
              <a:rPr lang="zh-CN" altLang="en-US" sz="2400" dirty="0">
                <a:solidFill>
                  <a:schemeClr val="accent2"/>
                </a:solidFill>
                <a:latin typeface="微软雅黑" panose="020B0503020204020204" pitchFamily="34" charset="-122"/>
                <a:ea typeface="微软雅黑" panose="020B0503020204020204" pitchFamily="34" charset="-122"/>
              </a:rPr>
              <a:t>大国</a:t>
            </a:r>
            <a:r>
              <a:rPr lang="en-US" altLang="zh-CN" sz="2400" dirty="0">
                <a:solidFill>
                  <a:schemeClr val="accent2"/>
                </a:solidFill>
                <a:latin typeface="微软雅黑" panose="020B0503020204020204" pitchFamily="34" charset="-122"/>
                <a:ea typeface="微软雅黑" panose="020B0503020204020204" pitchFamily="34" charset="-122"/>
              </a:rPr>
              <a:t>:</a:t>
            </a:r>
            <a:r>
              <a:rPr lang="zh-CN" altLang="en-US" sz="2400" dirty="0">
                <a:solidFill>
                  <a:schemeClr val="accent2"/>
                </a:solidFill>
                <a:latin typeface="微软雅黑" panose="020B0503020204020204" pitchFamily="34" charset="-122"/>
                <a:ea typeface="微软雅黑" panose="020B0503020204020204" pitchFamily="34" charset="-122"/>
              </a:rPr>
              <a:t>土地的边界及其延伸对于国家自身安全和经济发展来说特别重要</a:t>
            </a:r>
            <a:r>
              <a:rPr lang="zh-CN" altLang="en-US" sz="2400" dirty="0" smtClean="0">
                <a:solidFill>
                  <a:schemeClr val="accent2"/>
                </a:solidFill>
                <a:latin typeface="微软雅黑" panose="020B0503020204020204" pitchFamily="34" charset="-122"/>
                <a:ea typeface="微软雅黑" panose="020B0503020204020204" pitchFamily="34" charset="-122"/>
              </a:rPr>
              <a:t>。</a:t>
            </a:r>
            <a:endParaRPr lang="en-US" altLang="zh-CN" sz="2400"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en-US" altLang="zh-CN" sz="2665" dirty="0">
              <a:latin typeface="微软雅黑" panose="020B0503020204020204" pitchFamily="34" charset="-122"/>
              <a:ea typeface="微软雅黑" panose="020B0503020204020204" pitchFamily="34" charset="-122"/>
            </a:endParaRPr>
          </a:p>
          <a:p>
            <a:pPr algn="just">
              <a:lnSpc>
                <a:spcPct val="150000"/>
              </a:lnSpc>
            </a:pPr>
            <a:r>
              <a:rPr lang="zh-CN" altLang="en-US" sz="2135" dirty="0" smtClean="0">
                <a:solidFill>
                  <a:schemeClr val="tx1">
                    <a:lumMod val="75000"/>
                    <a:lumOff val="25000"/>
                  </a:schemeClr>
                </a:solidFill>
                <a:latin typeface="微软雅黑" panose="020B0503020204020204" pitchFamily="34" charset="-122"/>
                <a:ea typeface="微软雅黑" panose="020B0503020204020204" pitchFamily="34" charset="-122"/>
              </a:rPr>
              <a:t>只要</a:t>
            </a:r>
            <a:r>
              <a:rPr lang="zh-CN" altLang="en-US" sz="2135" dirty="0">
                <a:solidFill>
                  <a:schemeClr val="tx1">
                    <a:lumMod val="75000"/>
                    <a:lumOff val="25000"/>
                  </a:schemeClr>
                </a:solidFill>
                <a:latin typeface="微软雅黑" panose="020B0503020204020204" pitchFamily="34" charset="-122"/>
                <a:ea typeface="微软雅黑" panose="020B0503020204020204" pitchFamily="34" charset="-122"/>
              </a:rPr>
              <a:t>有稳定的西部、中部，中国就能抵御住来自于东南部、来自于海上的压力。</a:t>
            </a:r>
            <a:r>
              <a:rPr lang="zh-CN" altLang="en-US" sz="2135"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2786744" y="266464"/>
            <a:ext cx="6364743" cy="501650"/>
          </a:xfrm>
          <a:prstGeom prst="rect">
            <a:avLst/>
          </a:prstGeom>
          <a:noFill/>
        </p:spPr>
        <p:txBody>
          <a:bodyPr wrap="square" rtlCol="0">
            <a:spAutoFit/>
          </a:bodyPr>
          <a:lstStyle/>
          <a:p>
            <a:r>
              <a:rPr lang="zh-CN" altLang="en-US" sz="2665" b="1" dirty="0" smtClean="0">
                <a:solidFill>
                  <a:schemeClr val="accent2"/>
                </a:solidFill>
                <a:latin typeface="微软雅黑" panose="020B0503020204020204" pitchFamily="34" charset="-122"/>
                <a:ea typeface="微软雅黑" panose="020B0503020204020204" pitchFamily="34" charset="-122"/>
              </a:rPr>
              <a:t>中</a:t>
            </a:r>
            <a:r>
              <a:rPr lang="zh-CN" altLang="en-US" sz="2665" b="1" dirty="0">
                <a:solidFill>
                  <a:schemeClr val="accent2"/>
                </a:solidFill>
                <a:latin typeface="微软雅黑" panose="020B0503020204020204" pitchFamily="34" charset="-122"/>
                <a:ea typeface="微软雅黑" panose="020B0503020204020204" pitchFamily="34" charset="-122"/>
              </a:rPr>
              <a:t>国是一个地缘大国，也是一个地权</a:t>
            </a:r>
            <a:r>
              <a:rPr lang="zh-CN" altLang="en-US" sz="2665" b="1" dirty="0" smtClean="0">
                <a:solidFill>
                  <a:schemeClr val="accent2"/>
                </a:solidFill>
                <a:latin typeface="微软雅黑" panose="020B0503020204020204" pitchFamily="34" charset="-122"/>
                <a:ea typeface="微软雅黑" panose="020B0503020204020204" pitchFamily="34" charset="-122"/>
              </a:rPr>
              <a:t>大国</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571489" y="816448"/>
            <a:ext cx="803867" cy="93784"/>
            <a:chOff x="4272852" y="653143"/>
            <a:chExt cx="602900" cy="70338"/>
          </a:xfrm>
        </p:grpSpPr>
        <p:sp>
          <p:nvSpPr>
            <p:cNvPr id="12" name="矩形 11"/>
            <p:cNvSpPr/>
            <p:nvPr/>
          </p:nvSpPr>
          <p:spPr>
            <a:xfrm>
              <a:off x="427285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2357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7430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502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56855" y="1795520"/>
            <a:ext cx="4907143" cy="3756195"/>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9860280" y="175260"/>
            <a:ext cx="2240280" cy="368300"/>
          </a:xfrm>
          <a:prstGeom prst="rect">
            <a:avLst/>
          </a:prstGeom>
          <a:solidFill>
            <a:schemeClr val="tx1">
              <a:alpha val="76000"/>
            </a:schemeClr>
          </a:solidFill>
        </p:spPr>
        <p:txBody>
          <a:bodyPr wrap="square" rtlCol="0">
            <a:spAutoFit/>
          </a:bodyPr>
          <a:p>
            <a:endParaRPr lang="zh-CN" altLang="en-US"/>
          </a:p>
        </p:txBody>
      </p:sp>
      <p:sp>
        <p:nvSpPr>
          <p:cNvPr id="5" name="文本框 4"/>
          <p:cNvSpPr txBox="1"/>
          <p:nvPr/>
        </p:nvSpPr>
        <p:spPr>
          <a:xfrm>
            <a:off x="9860280" y="543560"/>
            <a:ext cx="2240280" cy="368300"/>
          </a:xfrm>
          <a:prstGeom prst="rect">
            <a:avLst/>
          </a:prstGeom>
          <a:solidFill>
            <a:schemeClr val="tx1">
              <a:alpha val="76000"/>
            </a:schemeClr>
          </a:solidFill>
        </p:spPr>
        <p:txBody>
          <a:bodyPr wrap="square" rtlCol="0">
            <a:spAutoFit/>
          </a:bodyPr>
          <a:p>
            <a:endParaRPr lang="zh-CN" altLang="en-US"/>
          </a:p>
        </p:txBody>
      </p:sp>
      <p:sp>
        <p:nvSpPr>
          <p:cNvPr id="6" name="文本框 5"/>
          <p:cNvSpPr txBox="1"/>
          <p:nvPr/>
        </p:nvSpPr>
        <p:spPr>
          <a:xfrm>
            <a:off x="9860280" y="167640"/>
            <a:ext cx="2301240" cy="368300"/>
          </a:xfrm>
          <a:prstGeom prst="rect">
            <a:avLst/>
          </a:prstGeom>
          <a:solidFill>
            <a:schemeClr val="tx1">
              <a:alpha val="76000"/>
            </a:schemeClr>
          </a:solidFill>
        </p:spPr>
        <p:txBody>
          <a:bodyPr wrap="square" rtlCol="0">
            <a:spAutoFit/>
          </a:bodyPr>
          <a:p>
            <a:endParaRPr lang="zh-CN" altLang="en-US"/>
          </a:p>
        </p:txBody>
      </p:sp>
      <p:sp>
        <p:nvSpPr>
          <p:cNvPr id="7" name="文本框 6"/>
          <p:cNvSpPr txBox="1"/>
          <p:nvPr/>
        </p:nvSpPr>
        <p:spPr>
          <a:xfrm>
            <a:off x="9860280" y="543560"/>
            <a:ext cx="2301240" cy="368300"/>
          </a:xfrm>
          <a:prstGeom prst="rect">
            <a:avLst/>
          </a:prstGeom>
          <a:solidFill>
            <a:schemeClr val="tx1">
              <a:alpha val="76000"/>
            </a:schemeClr>
          </a:solidFill>
        </p:spPr>
        <p:txBody>
          <a:bodyPr wrap="square" rtlCol="0">
            <a:spAutoFit/>
          </a:bodyPr>
          <a:p>
            <a:endParaRPr lang="zh-CN" altLang="en-US"/>
          </a:p>
        </p:txBody>
      </p:sp>
      <p:pic>
        <p:nvPicPr>
          <p:cNvPr id="8" name="图片 7"/>
          <p:cNvPicPr>
            <a:picLocks noChangeAspect="1"/>
          </p:cNvPicPr>
          <p:nvPr/>
        </p:nvPicPr>
        <p:blipFill>
          <a:blip r:embed="rId2"/>
          <a:stretch>
            <a:fillRect/>
          </a:stretch>
        </p:blipFill>
        <p:spPr>
          <a:xfrm>
            <a:off x="10898187" y="6492232"/>
            <a:ext cx="1481456" cy="18289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7510339"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mj-ea"/>
                <a:ea typeface="微软雅黑" panose="020B0503020204020204" pitchFamily="34" charset="-122"/>
              </a:rPr>
              <a:t>全球棋局下的中国与世界的关系</a:t>
            </a:r>
            <a:endParaRPr lang="zh-CN" altLang="en-US" b="1" dirty="0">
              <a:solidFill>
                <a:schemeClr val="tx1"/>
              </a:solidFill>
              <a:latin typeface="+mj-ea"/>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pic>
        <p:nvPicPr>
          <p:cNvPr id="24" name="图片 23"/>
          <p:cNvPicPr>
            <a:picLocks noChangeAspect="1"/>
          </p:cNvPicPr>
          <p:nvPr/>
        </p:nvPicPr>
        <p:blipFill>
          <a:blip r:embed="rId1"/>
          <a:stretch>
            <a:fillRect/>
          </a:stretch>
        </p:blipFill>
        <p:spPr>
          <a:xfrm>
            <a:off x="3097708" y="4261263"/>
            <a:ext cx="2452685" cy="1544528"/>
          </a:xfrm>
          <a:prstGeom prst="rect">
            <a:avLst/>
          </a:prstGeom>
          <a:ln>
            <a:noFill/>
          </a:ln>
          <a:effectLst>
            <a:softEdge rad="112500"/>
          </a:effectLst>
        </p:spPr>
      </p:pic>
      <p:pic>
        <p:nvPicPr>
          <p:cNvPr id="25" name="图片 24"/>
          <p:cNvPicPr>
            <a:picLocks noChangeAspect="1"/>
          </p:cNvPicPr>
          <p:nvPr/>
        </p:nvPicPr>
        <p:blipFill rotWithShape="1">
          <a:blip r:embed="rId2"/>
          <a:srcRect/>
          <a:stretch>
            <a:fillRect/>
          </a:stretch>
        </p:blipFill>
        <p:spPr>
          <a:xfrm>
            <a:off x="5926461" y="4235892"/>
            <a:ext cx="2794680" cy="1451307"/>
          </a:xfrm>
          <a:prstGeom prst="rect">
            <a:avLst/>
          </a:prstGeom>
          <a:ln>
            <a:noFill/>
          </a:ln>
          <a:effectLst>
            <a:softEdge rad="112500"/>
          </a:effectLst>
        </p:spPr>
      </p:pic>
      <p:pic>
        <p:nvPicPr>
          <p:cNvPr id="26" name="图片 25"/>
          <p:cNvPicPr>
            <a:picLocks noChangeAspect="1"/>
          </p:cNvPicPr>
          <p:nvPr/>
        </p:nvPicPr>
        <p:blipFill>
          <a:blip r:embed="rId3"/>
          <a:stretch>
            <a:fillRect/>
          </a:stretch>
        </p:blipFill>
        <p:spPr>
          <a:xfrm>
            <a:off x="8997030" y="4196104"/>
            <a:ext cx="2570566" cy="1479449"/>
          </a:xfrm>
          <a:prstGeom prst="rect">
            <a:avLst/>
          </a:prstGeom>
          <a:ln>
            <a:noFill/>
          </a:ln>
          <a:effectLst>
            <a:softEdge rad="112500"/>
          </a:effectLst>
        </p:spPr>
      </p:pic>
      <p:pic>
        <p:nvPicPr>
          <p:cNvPr id="4" name="图片 3"/>
          <p:cNvPicPr>
            <a:picLocks noChangeAspect="1"/>
          </p:cNvPicPr>
          <p:nvPr/>
        </p:nvPicPr>
        <p:blipFill>
          <a:blip r:embed="rId4"/>
          <a:stretch>
            <a:fillRect/>
          </a:stretch>
        </p:blipFill>
        <p:spPr>
          <a:xfrm>
            <a:off x="262100" y="1612989"/>
            <a:ext cx="2376561" cy="1425936"/>
          </a:xfrm>
          <a:prstGeom prst="rect">
            <a:avLst/>
          </a:prstGeom>
          <a:ln>
            <a:noFill/>
          </a:ln>
          <a:effectLst>
            <a:softEdge rad="112500"/>
          </a:effectLst>
        </p:spPr>
      </p:pic>
      <p:sp>
        <p:nvSpPr>
          <p:cNvPr id="3" name="文本框 2"/>
          <p:cNvSpPr txBox="1"/>
          <p:nvPr/>
        </p:nvSpPr>
        <p:spPr>
          <a:xfrm>
            <a:off x="641507" y="3157517"/>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中美贸易战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696070" y="5848686"/>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南海问题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683783" y="5933310"/>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台湾问题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23229" y="5892675"/>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钓鱼岛问题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5"/>
          <a:stretch>
            <a:fillRect/>
          </a:stretch>
        </p:blipFill>
        <p:spPr>
          <a:xfrm>
            <a:off x="336920" y="4297315"/>
            <a:ext cx="2129242" cy="1363356"/>
          </a:xfrm>
          <a:prstGeom prst="rect">
            <a:avLst/>
          </a:prstGeom>
          <a:ln>
            <a:noFill/>
          </a:ln>
          <a:effectLst>
            <a:softEdge rad="112500"/>
          </a:effectLst>
        </p:spPr>
      </p:pic>
      <p:sp>
        <p:nvSpPr>
          <p:cNvPr id="19" name="文本框 18"/>
          <p:cNvSpPr txBox="1"/>
          <p:nvPr/>
        </p:nvSpPr>
        <p:spPr>
          <a:xfrm>
            <a:off x="513748" y="5856344"/>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中印边界问题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6"/>
          <a:srcRect/>
          <a:stretch>
            <a:fillRect/>
          </a:stretch>
        </p:blipFill>
        <p:spPr>
          <a:xfrm>
            <a:off x="8772915" y="1612989"/>
            <a:ext cx="2794681" cy="1439015"/>
          </a:xfrm>
          <a:prstGeom prst="rect">
            <a:avLst/>
          </a:prstGeom>
          <a:ln>
            <a:noFill/>
          </a:ln>
          <a:effectLst>
            <a:softEdge rad="112500"/>
          </a:effectLst>
        </p:spPr>
      </p:pic>
      <p:sp>
        <p:nvSpPr>
          <p:cNvPr id="22" name="文本框 21"/>
          <p:cNvSpPr txBox="1"/>
          <p:nvPr/>
        </p:nvSpPr>
        <p:spPr>
          <a:xfrm>
            <a:off x="9605000" y="3157517"/>
            <a:ext cx="1385815"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中韩问题</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7"/>
          <a:srcRect/>
          <a:stretch>
            <a:fillRect/>
          </a:stretch>
        </p:blipFill>
        <p:spPr>
          <a:xfrm>
            <a:off x="3150006" y="1579514"/>
            <a:ext cx="2325611" cy="1578003"/>
          </a:xfrm>
          <a:prstGeom prst="rect">
            <a:avLst/>
          </a:prstGeom>
          <a:ln>
            <a:noFill/>
          </a:ln>
          <a:effectLst>
            <a:softEdge rad="112500"/>
          </a:effectLst>
        </p:spPr>
      </p:pic>
      <p:pic>
        <p:nvPicPr>
          <p:cNvPr id="18" name="图片 17"/>
          <p:cNvPicPr>
            <a:picLocks noChangeAspect="1"/>
          </p:cNvPicPr>
          <p:nvPr/>
        </p:nvPicPr>
        <p:blipFill rotWithShape="1">
          <a:blip r:embed="rId8"/>
          <a:srcRect/>
          <a:stretch>
            <a:fillRect/>
          </a:stretch>
        </p:blipFill>
        <p:spPr>
          <a:xfrm>
            <a:off x="5946681" y="1628460"/>
            <a:ext cx="2498194" cy="1439016"/>
          </a:xfrm>
          <a:prstGeom prst="rect">
            <a:avLst/>
          </a:prstGeom>
          <a:ln>
            <a:noFill/>
          </a:ln>
          <a:effectLst>
            <a:softEdge rad="112500"/>
          </a:effectLst>
        </p:spPr>
      </p:pic>
      <p:sp>
        <p:nvSpPr>
          <p:cNvPr id="27" name="文本框 26"/>
          <p:cNvSpPr txBox="1"/>
          <p:nvPr/>
        </p:nvSpPr>
        <p:spPr>
          <a:xfrm>
            <a:off x="3537776" y="3148229"/>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中俄关系</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604545" y="3157517"/>
            <a:ext cx="1871526" cy="368300"/>
          </a:xfrm>
          <a:prstGeom prst="rect">
            <a:avLst/>
          </a:prstGeom>
          <a:noFill/>
        </p:spPr>
        <p:txBody>
          <a:bodyPr wrap="square" rtlCol="0">
            <a:spAutoFit/>
          </a:bodyPr>
          <a:lstStyle/>
          <a:p>
            <a:r>
              <a:rPr lang="zh-CN" altLang="en-US" dirty="0">
                <a:solidFill>
                  <a:schemeClr val="accent6">
                    <a:lumMod val="50000"/>
                  </a:schemeClr>
                </a:solidFill>
                <a:latin typeface="微软雅黑" panose="020B0503020204020204" pitchFamily="34" charset="-122"/>
                <a:ea typeface="微软雅黑" panose="020B0503020204020204" pitchFamily="34" charset="-122"/>
              </a:rPr>
              <a:t>中朝关系</a:t>
            </a:r>
            <a:endParaRPr lang="zh-CN" altLang="en-US" dirty="0">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9"/>
          <a:stretch>
            <a:fillRect/>
          </a:stretch>
        </p:blipFill>
        <p:spPr>
          <a:xfrm>
            <a:off x="10898187" y="6492232"/>
            <a:ext cx="1481456" cy="182896"/>
          </a:xfrm>
          <a:prstGeom prst="rect">
            <a:avLst/>
          </a:prstGeom>
        </p:spPr>
      </p:pic>
    </p:spTree>
  </p:cSld>
  <p:clrMapOvr>
    <a:masterClrMapping/>
  </p:clrMapOvr>
  <p:transition spd="slow" advTm="6047">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
          <p:cNvSpPr/>
          <p:nvPr>
            <p:custDataLst>
              <p:tags r:id="rId1"/>
            </p:custDataLst>
          </p:nvPr>
        </p:nvSpPr>
        <p:spPr>
          <a:xfrm>
            <a:off x="0" y="1421183"/>
            <a:ext cx="6882893" cy="3751941"/>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1" fmla="*/ 0 w 3948699"/>
              <a:gd name="connsiteY0-2" fmla="*/ 0 h 2592288"/>
              <a:gd name="connsiteX1-3" fmla="*/ 3923928 w 3948699"/>
              <a:gd name="connsiteY1-4" fmla="*/ 0 h 2592288"/>
              <a:gd name="connsiteX2-5" fmla="*/ 3948699 w 3948699"/>
              <a:gd name="connsiteY2-6" fmla="*/ 4355 h 2592288"/>
              <a:gd name="connsiteX3-7" fmla="*/ 3923928 w 3948699"/>
              <a:gd name="connsiteY3-8" fmla="*/ 2592288 h 2592288"/>
              <a:gd name="connsiteX4-9" fmla="*/ 0 w 3948699"/>
              <a:gd name="connsiteY4-10" fmla="*/ 2592288 h 2592288"/>
              <a:gd name="connsiteX5" fmla="*/ 0 w 3948699"/>
              <a:gd name="connsiteY5" fmla="*/ 0 h 2592288"/>
              <a:gd name="connsiteX0-11" fmla="*/ 0 w 3923928"/>
              <a:gd name="connsiteY0-12" fmla="*/ 0 h 2592288"/>
              <a:gd name="connsiteX1-13" fmla="*/ 3923928 w 3923928"/>
              <a:gd name="connsiteY1-14" fmla="*/ 0 h 2592288"/>
              <a:gd name="connsiteX2-15" fmla="*/ 3921805 w 3923928"/>
              <a:gd name="connsiteY2-16" fmla="*/ 1322167 h 2592288"/>
              <a:gd name="connsiteX3-17" fmla="*/ 3923928 w 3923928"/>
              <a:gd name="connsiteY3-18" fmla="*/ 2592288 h 2592288"/>
              <a:gd name="connsiteX4-19" fmla="*/ 0 w 3923928"/>
              <a:gd name="connsiteY4-20" fmla="*/ 2592288 h 2592288"/>
              <a:gd name="connsiteX5-21" fmla="*/ 0 w 3923928"/>
              <a:gd name="connsiteY5-22" fmla="*/ 0 h 2592288"/>
              <a:gd name="connsiteX0-23" fmla="*/ 0 w 4755523"/>
              <a:gd name="connsiteY0-24" fmla="*/ 0 h 2592288"/>
              <a:gd name="connsiteX1-25" fmla="*/ 3923928 w 4755523"/>
              <a:gd name="connsiteY1-26" fmla="*/ 0 h 2592288"/>
              <a:gd name="connsiteX2-27" fmla="*/ 4755523 w 4755523"/>
              <a:gd name="connsiteY2-28" fmla="*/ 1295273 h 2592288"/>
              <a:gd name="connsiteX3-29" fmla="*/ 3923928 w 4755523"/>
              <a:gd name="connsiteY3-30" fmla="*/ 2592288 h 2592288"/>
              <a:gd name="connsiteX4-31" fmla="*/ 0 w 4755523"/>
              <a:gd name="connsiteY4-32" fmla="*/ 2592288 h 2592288"/>
              <a:gd name="connsiteX5-33" fmla="*/ 0 w 4755523"/>
              <a:gd name="connsiteY5-34" fmla="*/ 0 h 2592288"/>
              <a:gd name="connsiteX0-35" fmla="*/ 0 w 4755523"/>
              <a:gd name="connsiteY0-36" fmla="*/ 0 h 2592288"/>
              <a:gd name="connsiteX1-37" fmla="*/ 3923928 w 4755523"/>
              <a:gd name="connsiteY1-38" fmla="*/ 0 h 2592288"/>
              <a:gd name="connsiteX2-39" fmla="*/ 4755523 w 4755523"/>
              <a:gd name="connsiteY2-40" fmla="*/ 1295273 h 2592288"/>
              <a:gd name="connsiteX3-41" fmla="*/ 3923928 w 4755523"/>
              <a:gd name="connsiteY3-42" fmla="*/ 2592288 h 2592288"/>
              <a:gd name="connsiteX4-43" fmla="*/ 0 w 4755523"/>
              <a:gd name="connsiteY4-44" fmla="*/ 2592288 h 2592288"/>
              <a:gd name="connsiteX5-45" fmla="*/ 0 w 4755523"/>
              <a:gd name="connsiteY5-46" fmla="*/ 0 h 2592288"/>
              <a:gd name="connsiteX0-47" fmla="*/ 0 w 4755523"/>
              <a:gd name="connsiteY0-48" fmla="*/ 0 h 2592288"/>
              <a:gd name="connsiteX1-49" fmla="*/ 3923928 w 4755523"/>
              <a:gd name="connsiteY1-50" fmla="*/ 0 h 2592288"/>
              <a:gd name="connsiteX2-51" fmla="*/ 4755523 w 4755523"/>
              <a:gd name="connsiteY2-52" fmla="*/ 1295273 h 2592288"/>
              <a:gd name="connsiteX3-53" fmla="*/ 3923928 w 4755523"/>
              <a:gd name="connsiteY3-54" fmla="*/ 2592288 h 2592288"/>
              <a:gd name="connsiteX4-55" fmla="*/ 0 w 4755523"/>
              <a:gd name="connsiteY4-56" fmla="*/ 2592288 h 2592288"/>
              <a:gd name="connsiteX5-57" fmla="*/ 0 w 4755523"/>
              <a:gd name="connsiteY5-58" fmla="*/ 0 h 2592288"/>
              <a:gd name="connsiteX0-59" fmla="*/ 0 w 4755523"/>
              <a:gd name="connsiteY0-60" fmla="*/ 0 h 2592288"/>
              <a:gd name="connsiteX1-61" fmla="*/ 3923928 w 4755523"/>
              <a:gd name="connsiteY1-62" fmla="*/ 0 h 2592288"/>
              <a:gd name="connsiteX2-63" fmla="*/ 4755523 w 4755523"/>
              <a:gd name="connsiteY2-64" fmla="*/ 1295273 h 2592288"/>
              <a:gd name="connsiteX3-65" fmla="*/ 3923928 w 4755523"/>
              <a:gd name="connsiteY3-66" fmla="*/ 2592288 h 2592288"/>
              <a:gd name="connsiteX4-67" fmla="*/ 0 w 4755523"/>
              <a:gd name="connsiteY4-68" fmla="*/ 2592288 h 2592288"/>
              <a:gd name="connsiteX5-69" fmla="*/ 0 w 4755523"/>
              <a:gd name="connsiteY5-70" fmla="*/ 0 h 2592288"/>
              <a:gd name="connsiteX0-71" fmla="*/ 0 w 4755523"/>
              <a:gd name="connsiteY0-72" fmla="*/ 0 h 2592288"/>
              <a:gd name="connsiteX1-73" fmla="*/ 3923928 w 4755523"/>
              <a:gd name="connsiteY1-74" fmla="*/ 0 h 2592288"/>
              <a:gd name="connsiteX2-75" fmla="*/ 4755523 w 4755523"/>
              <a:gd name="connsiteY2-76" fmla="*/ 1295273 h 2592288"/>
              <a:gd name="connsiteX3-77" fmla="*/ 3923928 w 4755523"/>
              <a:gd name="connsiteY3-78" fmla="*/ 2592288 h 2592288"/>
              <a:gd name="connsiteX4-79" fmla="*/ 0 w 4755523"/>
              <a:gd name="connsiteY4-80" fmla="*/ 2592288 h 2592288"/>
              <a:gd name="connsiteX5-81" fmla="*/ 0 w 4755523"/>
              <a:gd name="connsiteY5-82" fmla="*/ 0 h 2592288"/>
              <a:gd name="connsiteX0-83" fmla="*/ 0 w 4755523"/>
              <a:gd name="connsiteY0-84" fmla="*/ 0 h 2592288"/>
              <a:gd name="connsiteX1-85" fmla="*/ 3923928 w 4755523"/>
              <a:gd name="connsiteY1-86" fmla="*/ 0 h 2592288"/>
              <a:gd name="connsiteX2-87" fmla="*/ 4755523 w 4755523"/>
              <a:gd name="connsiteY2-88" fmla="*/ 1295273 h 2592288"/>
              <a:gd name="connsiteX3-89" fmla="*/ 3923928 w 4755523"/>
              <a:gd name="connsiteY3-90" fmla="*/ 2592288 h 2592288"/>
              <a:gd name="connsiteX4-91" fmla="*/ 0 w 4755523"/>
              <a:gd name="connsiteY4-92" fmla="*/ 2592288 h 2592288"/>
              <a:gd name="connsiteX5-93" fmla="*/ 0 w 4755523"/>
              <a:gd name="connsiteY5-94" fmla="*/ 0 h 25922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
          <p:cNvSpPr/>
          <p:nvPr>
            <p:custDataLst>
              <p:tags r:id="rId3"/>
            </p:custDataLst>
          </p:nvPr>
        </p:nvSpPr>
        <p:spPr>
          <a:xfrm flipH="1">
            <a:off x="7475455" y="1404053"/>
            <a:ext cx="4751916" cy="3769784"/>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FFFFF"/>
              </a:solidFill>
            </a:endParaRPr>
          </a:p>
        </p:txBody>
      </p:sp>
      <p:sp>
        <p:nvSpPr>
          <p:cNvPr id="13" name="等腰三角形 7"/>
          <p:cNvSpPr/>
          <p:nvPr>
            <p:custDataLst>
              <p:tags r:id="rId5"/>
            </p:custDataLst>
          </p:nvPr>
        </p:nvSpPr>
        <p:spPr>
          <a:xfrm>
            <a:off x="6124599" y="3540943"/>
            <a:ext cx="2030600" cy="1632184"/>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1" fmla="*/ 0 w 1840512"/>
              <a:gd name="connsiteY0-2" fmla="*/ 1641521 h 1641521"/>
              <a:gd name="connsiteX1-3" fmla="*/ 785773 w 1840512"/>
              <a:gd name="connsiteY1-4" fmla="*/ 0 h 1641521"/>
              <a:gd name="connsiteX2-5" fmla="*/ 1840512 w 1840512"/>
              <a:gd name="connsiteY2-6" fmla="*/ 1641521 h 1641521"/>
              <a:gd name="connsiteX3-7" fmla="*/ 0 w 1840512"/>
              <a:gd name="connsiteY3-8" fmla="*/ 1641521 h 1641521"/>
              <a:gd name="connsiteX0-9" fmla="*/ 0 w 2042217"/>
              <a:gd name="connsiteY0-10" fmla="*/ 1641521 h 1641521"/>
              <a:gd name="connsiteX1-11" fmla="*/ 987478 w 2042217"/>
              <a:gd name="connsiteY1-12" fmla="*/ 0 h 1641521"/>
              <a:gd name="connsiteX2-13" fmla="*/ 2042217 w 2042217"/>
              <a:gd name="connsiteY2-14" fmla="*/ 1641521 h 1641521"/>
              <a:gd name="connsiteX3-15" fmla="*/ 0 w 2042217"/>
              <a:gd name="connsiteY3-16" fmla="*/ 1641521 h 1641521"/>
            </a:gdLst>
            <a:ahLst/>
            <a:cxnLst>
              <a:cxn ang="0">
                <a:pos x="connsiteX0-1" y="connsiteY0-2"/>
              </a:cxn>
              <a:cxn ang="0">
                <a:pos x="connsiteX1-3" y="connsiteY1-4"/>
              </a:cxn>
              <a:cxn ang="0">
                <a:pos x="connsiteX2-5" y="connsiteY2-6"/>
              </a:cxn>
              <a:cxn ang="0">
                <a:pos x="connsiteX3-7" y="connsiteY3-8"/>
              </a:cxn>
            </a:cxnLst>
            <a:rect l="l" t="t" r="r" b="b"/>
            <a:pathLst>
              <a:path w="2042217" h="1641521">
                <a:moveTo>
                  <a:pt x="0" y="1641521"/>
                </a:moveTo>
                <a:lnTo>
                  <a:pt x="987478" y="0"/>
                </a:lnTo>
                <a:lnTo>
                  <a:pt x="2042217" y="1641521"/>
                </a:lnTo>
                <a:lnTo>
                  <a:pt x="0" y="16415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任意多边形 13"/>
          <p:cNvSpPr/>
          <p:nvPr>
            <p:custDataLst>
              <p:tags r:id="rId6"/>
            </p:custDataLst>
          </p:nvPr>
        </p:nvSpPr>
        <p:spPr>
          <a:xfrm>
            <a:off x="6171320" y="1421181"/>
            <a:ext cx="2030600" cy="1632184"/>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55"/>
          <p:cNvSpPr/>
          <p:nvPr/>
        </p:nvSpPr>
        <p:spPr>
          <a:xfrm>
            <a:off x="1407599" y="5211424"/>
            <a:ext cx="9582144" cy="1198880"/>
          </a:xfrm>
          <a:prstGeom prst="rect">
            <a:avLst/>
          </a:prstGeom>
        </p:spPr>
        <p:txBody>
          <a:bodyPr wrap="square">
            <a:spAutoFit/>
          </a:bodyPr>
          <a:lstStyle/>
          <a:p>
            <a:pPr algn="ctr">
              <a:lnSpc>
                <a:spcPct val="150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从地缘政治上讲，丝绸之路经济带建设和海上丝绸之路的建设都是这样一种思路，可以从某种程度上化解来自于东南方的地缘政治的压力。</a:t>
            </a:r>
            <a:endPar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945697" y="1542361"/>
            <a:ext cx="3114101" cy="501650"/>
          </a:xfrm>
          <a:prstGeom prst="rect">
            <a:avLst/>
          </a:prstGeom>
          <a:noFill/>
        </p:spPr>
        <p:txBody>
          <a:bodyPr wrap="square" rtlCol="0">
            <a:spAutoFit/>
          </a:bodyPr>
          <a:lstStyle/>
          <a:p>
            <a:r>
              <a:rPr lang="zh-CN" altLang="en-US" sz="2665" dirty="0" smtClean="0">
                <a:solidFill>
                  <a:schemeClr val="bg1"/>
                </a:solidFill>
                <a:latin typeface="汉仪菱心体简" panose="02010609000101010101" pitchFamily="49" charset="-122"/>
                <a:ea typeface="汉仪菱心体简" panose="02010609000101010101" pitchFamily="49" charset="-122"/>
              </a:rPr>
              <a:t>重返亚太</a:t>
            </a:r>
            <a:endParaRPr lang="zh-CN" altLang="en-US" sz="2665" dirty="0">
              <a:solidFill>
                <a:schemeClr val="bg1"/>
              </a:solidFill>
              <a:latin typeface="汉仪菱心体简" panose="02010609000101010101" pitchFamily="49" charset="-122"/>
              <a:ea typeface="汉仪菱心体简" panose="02010609000101010101" pitchFamily="49" charset="-122"/>
            </a:endParaRPr>
          </a:p>
        </p:txBody>
      </p:sp>
      <p:sp>
        <p:nvSpPr>
          <p:cNvPr id="16" name="文本框 15"/>
          <p:cNvSpPr txBox="1"/>
          <p:nvPr/>
        </p:nvSpPr>
        <p:spPr>
          <a:xfrm>
            <a:off x="4007099" y="266464"/>
            <a:ext cx="3805815" cy="501650"/>
          </a:xfrm>
          <a:prstGeom prst="rect">
            <a:avLst/>
          </a:prstGeom>
          <a:noFill/>
        </p:spPr>
        <p:txBody>
          <a:bodyPr wrap="square" rtlCol="0">
            <a:spAutoFit/>
          </a:bodyPr>
          <a:lstStyle/>
          <a:p>
            <a:r>
              <a:rPr lang="zh-CN" altLang="en-US" sz="2665" b="1" dirty="0" smtClean="0">
                <a:solidFill>
                  <a:schemeClr val="accent2"/>
                </a:solidFill>
                <a:latin typeface="微软雅黑" panose="020B0503020204020204" pitchFamily="34" charset="-122"/>
                <a:ea typeface="微软雅黑" panose="020B0503020204020204" pitchFamily="34" charset="-122"/>
              </a:rPr>
              <a:t>“</a:t>
            </a:r>
            <a:r>
              <a:rPr lang="zh-CN" altLang="en-US" sz="2665" b="1" dirty="0">
                <a:solidFill>
                  <a:schemeClr val="accent2"/>
                </a:solidFill>
                <a:latin typeface="微软雅黑" panose="020B0503020204020204" pitchFamily="34" charset="-122"/>
                <a:ea typeface="微软雅黑" panose="020B0503020204020204" pitchFamily="34" charset="-122"/>
              </a:rPr>
              <a:t>你打你的，我打我的”</a:t>
            </a:r>
            <a:endParaRPr lang="zh-CN" altLang="en-US" sz="2665" b="1" dirty="0">
              <a:solidFill>
                <a:schemeClr val="accent2"/>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495288" y="816448"/>
            <a:ext cx="803867" cy="93784"/>
            <a:chOff x="4272852" y="653143"/>
            <a:chExt cx="602900" cy="70338"/>
          </a:xfrm>
        </p:grpSpPr>
        <p:sp>
          <p:nvSpPr>
            <p:cNvPr id="18" name="矩形 17"/>
            <p:cNvSpPr/>
            <p:nvPr/>
          </p:nvSpPr>
          <p:spPr>
            <a:xfrm>
              <a:off x="427285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2357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74302" y="653143"/>
              <a:ext cx="150725" cy="7033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725027" y="653143"/>
              <a:ext cx="150725" cy="703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9860280" y="175260"/>
            <a:ext cx="2240280" cy="368300"/>
          </a:xfrm>
          <a:prstGeom prst="rect">
            <a:avLst/>
          </a:prstGeom>
          <a:solidFill>
            <a:schemeClr val="tx1">
              <a:alpha val="76000"/>
            </a:schemeClr>
          </a:solidFill>
        </p:spPr>
        <p:txBody>
          <a:bodyPr wrap="square" rtlCol="0">
            <a:spAutoFit/>
          </a:bodyPr>
          <a:p>
            <a:endParaRPr lang="zh-CN" altLang="en-US"/>
          </a:p>
        </p:txBody>
      </p:sp>
      <p:sp>
        <p:nvSpPr>
          <p:cNvPr id="5" name="文本框 4"/>
          <p:cNvSpPr txBox="1"/>
          <p:nvPr/>
        </p:nvSpPr>
        <p:spPr>
          <a:xfrm>
            <a:off x="9860280" y="543560"/>
            <a:ext cx="2240280" cy="368300"/>
          </a:xfrm>
          <a:prstGeom prst="rect">
            <a:avLst/>
          </a:prstGeom>
          <a:solidFill>
            <a:schemeClr val="tx1">
              <a:alpha val="76000"/>
            </a:schemeClr>
          </a:solidFill>
        </p:spPr>
        <p:txBody>
          <a:bodyPr wrap="square" rtlCol="0">
            <a:spAutoFit/>
          </a:bodyPr>
          <a:p>
            <a:endParaRPr lang="zh-CN" altLang="en-US"/>
          </a:p>
        </p:txBody>
      </p:sp>
      <p:sp>
        <p:nvSpPr>
          <p:cNvPr id="6" name="文本框 5"/>
          <p:cNvSpPr txBox="1"/>
          <p:nvPr/>
        </p:nvSpPr>
        <p:spPr>
          <a:xfrm>
            <a:off x="9860280" y="167640"/>
            <a:ext cx="2301240" cy="368300"/>
          </a:xfrm>
          <a:prstGeom prst="rect">
            <a:avLst/>
          </a:prstGeom>
          <a:solidFill>
            <a:schemeClr val="tx1">
              <a:alpha val="76000"/>
            </a:schemeClr>
          </a:solidFill>
        </p:spPr>
        <p:txBody>
          <a:bodyPr wrap="square" rtlCol="0">
            <a:spAutoFit/>
          </a:bodyPr>
          <a:p>
            <a:endParaRPr lang="zh-CN" altLang="en-US"/>
          </a:p>
        </p:txBody>
      </p:sp>
      <p:sp>
        <p:nvSpPr>
          <p:cNvPr id="7" name="文本框 6"/>
          <p:cNvSpPr txBox="1"/>
          <p:nvPr/>
        </p:nvSpPr>
        <p:spPr>
          <a:xfrm>
            <a:off x="9860280" y="543560"/>
            <a:ext cx="2301240" cy="368300"/>
          </a:xfrm>
          <a:prstGeom prst="rect">
            <a:avLst/>
          </a:prstGeom>
          <a:solidFill>
            <a:schemeClr val="tx1">
              <a:alpha val="76000"/>
            </a:schemeClr>
          </a:solid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4562" y="29948"/>
            <a:ext cx="7498080" cy="829945"/>
          </a:xfrm>
          <a:prstGeom prst="rect">
            <a:avLst/>
          </a:prstGeom>
        </p:spPr>
        <p:txBody>
          <a:bodyPr wrap="none">
            <a:spAutoFit/>
          </a:bodyPr>
          <a:p>
            <a:pPr algn="ctr">
              <a:lnSpc>
                <a:spcPct val="150000"/>
              </a:lnSpc>
              <a:defRPr/>
            </a:pPr>
            <a:r>
              <a:rPr lang="zh-CN" altLang="zh-CN" sz="3200" dirty="0">
                <a:solidFill>
                  <a:srgbClr val="FFFFFF"/>
                </a:solidFill>
                <a:latin typeface="方正粗圆简体" panose="02010601030101010101" pitchFamily="2" charset="-122"/>
                <a:ea typeface="方正粗圆简体" panose="02010601030101010101" pitchFamily="2" charset="-122"/>
              </a:rPr>
              <a:t>当代社会</a:t>
            </a:r>
            <a:r>
              <a:rPr lang="zh-CN" altLang="en-US" sz="3200" dirty="0">
                <a:solidFill>
                  <a:srgbClr val="FFFFFF"/>
                </a:solidFill>
                <a:latin typeface="方正粗圆简体" panose="02010601030101010101" pitchFamily="2" charset="-122"/>
                <a:ea typeface="方正粗圆简体" panose="02010601030101010101" pitchFamily="2" charset="-122"/>
              </a:rPr>
              <a:t>，</a:t>
            </a:r>
            <a:r>
              <a:rPr lang="zh-CN" altLang="zh-CN" sz="3200" dirty="0">
                <a:solidFill>
                  <a:srgbClr val="FFFFFF"/>
                </a:solidFill>
                <a:latin typeface="方正粗圆简体" panose="02010601030101010101" pitchFamily="2" charset="-122"/>
                <a:ea typeface="方正粗圆简体" panose="02010601030101010101" pitchFamily="2" charset="-122"/>
              </a:rPr>
              <a:t>还有超过</a:t>
            </a:r>
            <a:r>
              <a:rPr lang="en-US" altLang="zh-CN" sz="3200" dirty="0">
                <a:solidFill>
                  <a:srgbClr val="FFFFFF"/>
                </a:solidFill>
                <a:latin typeface="方正粗圆简体" panose="02010601030101010101" pitchFamily="2" charset="-122"/>
                <a:ea typeface="方正粗圆简体" panose="02010601030101010101" pitchFamily="2" charset="-122"/>
              </a:rPr>
              <a:t>20</a:t>
            </a:r>
            <a:r>
              <a:rPr lang="zh-CN" altLang="zh-CN" sz="3200" dirty="0">
                <a:solidFill>
                  <a:srgbClr val="FFFFFF"/>
                </a:solidFill>
                <a:latin typeface="方正粗圆简体" panose="02010601030101010101" pitchFamily="2" charset="-122"/>
                <a:ea typeface="方正粗圆简体" panose="02010601030101010101" pitchFamily="2" charset="-122"/>
              </a:rPr>
              <a:t>亿的</a:t>
            </a:r>
            <a:r>
              <a:rPr lang="en-US" altLang="zh-CN" sz="3200" dirty="0">
                <a:solidFill>
                  <a:srgbClr val="FFFFFF"/>
                </a:solidFill>
                <a:latin typeface="方正粗圆简体" panose="02010601030101010101" pitchFamily="2" charset="-122"/>
                <a:ea typeface="方正粗圆简体" panose="02010601030101010101" pitchFamily="2" charset="-122"/>
              </a:rPr>
              <a:t>“</a:t>
            </a:r>
            <a:r>
              <a:rPr lang="zh-CN" altLang="zh-CN" sz="3200" dirty="0">
                <a:solidFill>
                  <a:srgbClr val="FFFFFF"/>
                </a:solidFill>
                <a:latin typeface="方正粗圆简体" panose="02010601030101010101" pitchFamily="2" charset="-122"/>
                <a:ea typeface="方正粗圆简体" panose="02010601030101010101" pitchFamily="2" charset="-122"/>
              </a:rPr>
              <a:t>被遗弃者</a:t>
            </a:r>
            <a:r>
              <a:rPr lang="en-US" altLang="zh-CN" sz="3200" dirty="0" smtClean="0">
                <a:solidFill>
                  <a:srgbClr val="FFFFFF"/>
                </a:solidFill>
                <a:latin typeface="方正粗圆简体" panose="02010601030101010101" pitchFamily="2" charset="-122"/>
                <a:ea typeface="方正粗圆简体" panose="02010601030101010101" pitchFamily="2" charset="-122"/>
              </a:rPr>
              <a:t>”</a:t>
            </a:r>
            <a:endParaRPr lang="zh-CN" altLang="en-US" sz="3200" dirty="0">
              <a:solidFill>
                <a:srgbClr val="FFFFFF"/>
              </a:solidFill>
              <a:latin typeface="方正粗圆简体" panose="02010601030101010101" pitchFamily="2" charset="-122"/>
              <a:ea typeface="方正粗圆简体" panose="02010601030101010101" pitchFamily="2" charset="-122"/>
            </a:endParaRPr>
          </a:p>
        </p:txBody>
      </p:sp>
      <p:sp>
        <p:nvSpPr>
          <p:cNvPr id="8" name="矩形 7"/>
          <p:cNvSpPr>
            <a:spLocks noChangeArrowheads="1"/>
          </p:cNvSpPr>
          <p:nvPr/>
        </p:nvSpPr>
        <p:spPr bwMode="auto">
          <a:xfrm>
            <a:off x="1618660" y="2245157"/>
            <a:ext cx="944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r>
              <a:rPr lang="zh-CN" altLang="en-US" sz="3000" b="1" dirty="0" smtClean="0">
                <a:solidFill>
                  <a:srgbClr val="269E81"/>
                </a:solidFill>
                <a:latin typeface="微软雅黑" panose="020B0503020204020204" pitchFamily="34" charset="-122"/>
                <a:ea typeface="微软雅黑" panose="020B0503020204020204" pitchFamily="34" charset="-122"/>
                <a:sym typeface="微软雅黑" panose="020B0503020204020204" pitchFamily="34" charset="-122"/>
              </a:rPr>
              <a:t>旗帜</a:t>
            </a:r>
            <a:endParaRPr lang="zh-CN" altLang="en-US" sz="3000" b="1" dirty="0" smtClean="0">
              <a:solidFill>
                <a:srgbClr val="269E8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a:spLocks noChangeArrowheads="1"/>
          </p:cNvSpPr>
          <p:nvPr/>
        </p:nvSpPr>
        <p:spPr bwMode="auto">
          <a:xfrm>
            <a:off x="875981" y="2332438"/>
            <a:ext cx="742679" cy="742679"/>
          </a:xfrm>
          <a:prstGeom prst="rect">
            <a:avLst/>
          </a:prstGeom>
          <a:solidFill>
            <a:srgbClr val="31CDA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r>
              <a:rPr lang="en-US" altLang="zh-CN"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a:spLocks noChangeArrowheads="1"/>
          </p:cNvSpPr>
          <p:nvPr/>
        </p:nvSpPr>
        <p:spPr bwMode="auto">
          <a:xfrm>
            <a:off x="1618660" y="2798358"/>
            <a:ext cx="3864154"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just"/>
            <a:r>
              <a:rPr lang="zh-CN" altLang="zh-CN" sz="2800" b="1" dirty="0">
                <a:solidFill>
                  <a:srgbClr val="000000"/>
                </a:solidFill>
                <a:latin typeface="微软雅黑" panose="020B0503020204020204" pitchFamily="34" charset="-122"/>
                <a:ea typeface="微软雅黑" panose="020B0503020204020204" pitchFamily="34" charset="-122"/>
              </a:rPr>
              <a:t>我国高举和平、发展、合作、共赢的旗帜</a:t>
            </a:r>
            <a:endParaRPr lang="zh-CN" altLang="zh-CN" sz="2800" b="1" dirty="0">
              <a:solidFill>
                <a:srgbClr val="000000"/>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1618660" y="4055834"/>
            <a:ext cx="9448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r>
              <a:rPr lang="zh-CN" altLang="en-US" sz="3000" b="1" dirty="0" smtClean="0">
                <a:solidFill>
                  <a:srgbClr val="269E81"/>
                </a:solidFill>
                <a:latin typeface="微软雅黑" panose="020B0503020204020204" pitchFamily="34" charset="-122"/>
                <a:ea typeface="微软雅黑" panose="020B0503020204020204" pitchFamily="34" charset="-122"/>
                <a:sym typeface="微软雅黑" panose="020B0503020204020204" pitchFamily="34" charset="-122"/>
              </a:rPr>
              <a:t>努力</a:t>
            </a:r>
            <a:endParaRPr lang="zh-CN" altLang="en-US" sz="3000" b="1" dirty="0" smtClean="0">
              <a:solidFill>
                <a:srgbClr val="269E8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a:spLocks noChangeArrowheads="1"/>
          </p:cNvSpPr>
          <p:nvPr/>
        </p:nvSpPr>
        <p:spPr bwMode="auto">
          <a:xfrm>
            <a:off x="875981" y="4143115"/>
            <a:ext cx="742679" cy="742679"/>
          </a:xfrm>
          <a:prstGeom prst="rect">
            <a:avLst/>
          </a:prstGeom>
          <a:solidFill>
            <a:srgbClr val="31CDA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r>
              <a:rPr lang="en-US" altLang="zh-CN"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a:spLocks noChangeArrowheads="1"/>
          </p:cNvSpPr>
          <p:nvPr/>
        </p:nvSpPr>
        <p:spPr bwMode="auto">
          <a:xfrm>
            <a:off x="1618660" y="4609670"/>
            <a:ext cx="3864154" cy="181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just"/>
            <a:r>
              <a:rPr lang="zh-CN" altLang="zh-CN" sz="2800" b="1" dirty="0">
                <a:solidFill>
                  <a:srgbClr val="000000"/>
                </a:solidFill>
                <a:latin typeface="微软雅黑" panose="020B0503020204020204" pitchFamily="34" charset="-122"/>
                <a:ea typeface="微软雅黑" panose="020B0503020204020204" pitchFamily="34" charset="-122"/>
              </a:rPr>
              <a:t>为推动建设相互尊重、公平正义、合作共赢的新型国际关系作着不懈的努力。</a:t>
            </a:r>
            <a:endParaRPr lang="zh-CN" altLang="zh-CN" sz="2800" b="1" dirty="0">
              <a:solidFill>
                <a:srgbClr val="000000"/>
              </a:solidFill>
              <a:latin typeface="微软雅黑" panose="020B0503020204020204" pitchFamily="34" charset="-122"/>
              <a:ea typeface="微软雅黑" panose="020B0503020204020204" pitchFamily="34" charset="-122"/>
            </a:endParaRPr>
          </a:p>
        </p:txBody>
      </p:sp>
      <p:sp>
        <p:nvSpPr>
          <p:cNvPr id="16" name="矩形 13"/>
          <p:cNvSpPr>
            <a:spLocks noChangeArrowheads="1"/>
          </p:cNvSpPr>
          <p:nvPr/>
        </p:nvSpPr>
        <p:spPr bwMode="auto">
          <a:xfrm>
            <a:off x="6543194" y="2078847"/>
            <a:ext cx="5432349" cy="3058950"/>
          </a:xfrm>
          <a:prstGeom prst="rect">
            <a:avLst/>
          </a:prstGeom>
          <a:solidFill>
            <a:srgbClr val="269E8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直接连接符 22"/>
          <p:cNvSpPr>
            <a:spLocks noChangeShapeType="1"/>
          </p:cNvSpPr>
          <p:nvPr/>
        </p:nvSpPr>
        <p:spPr bwMode="auto">
          <a:xfrm>
            <a:off x="6093778" y="1800819"/>
            <a:ext cx="0" cy="4141865"/>
          </a:xfrm>
          <a:prstGeom prst="line">
            <a:avLst/>
          </a:prstGeom>
          <a:noFill/>
          <a:ln w="25400" cap="flat" cmpd="sng">
            <a:solidFill>
              <a:srgbClr val="31CDA8"/>
            </a:solidFill>
            <a:prstDash val="dash"/>
            <a:round/>
          </a:ln>
          <a:extLst>
            <a:ext uri="{909E8E84-426E-40DD-AFC4-6F175D3DCCD1}">
              <a14:hiddenFill xmlns:a14="http://schemas.microsoft.com/office/drawing/2010/main">
                <a:noFill/>
              </a14:hiddenFill>
            </a:ext>
          </a:extLst>
        </p:spPr>
        <p:txBody>
          <a:bodyPr/>
          <a:p>
            <a:endParaRPr lang="zh-CN" altLang="en-US"/>
          </a:p>
        </p:txBody>
      </p:sp>
      <p:sp>
        <p:nvSpPr>
          <p:cNvPr id="18" name="矩形 17"/>
          <p:cNvSpPr/>
          <p:nvPr/>
        </p:nvSpPr>
        <p:spPr>
          <a:xfrm>
            <a:off x="6806623" y="2460343"/>
            <a:ext cx="4905492" cy="1938020"/>
          </a:xfrm>
          <a:prstGeom prst="rect">
            <a:avLst/>
          </a:prstGeom>
        </p:spPr>
        <p:txBody>
          <a:bodyPr wrap="square">
            <a:spAutoFit/>
          </a:bodyPr>
          <a:p>
            <a:pPr algn="just">
              <a:lnSpc>
                <a:spcPct val="150000"/>
              </a:lnSpc>
            </a:pPr>
            <a:r>
              <a:rPr lang="zh-CN" altLang="zh-CN" sz="4000" b="1" kern="100" dirty="0" smtClean="0">
                <a:solidFill>
                  <a:srgbClr val="FFFFFF"/>
                </a:solidFill>
                <a:latin typeface="汉真广标" panose="02010609000101010101" pitchFamily="49" charset="-122"/>
                <a:ea typeface="汉真广标" panose="02010609000101010101" pitchFamily="49" charset="-122"/>
                <a:cs typeface="Times New Roman" panose="02020603050405020304" pitchFamily="18" charset="0"/>
              </a:rPr>
              <a:t>五、中国应对世界复杂多变坚持什么政策？</a:t>
            </a:r>
            <a:endParaRPr lang="zh-CN" altLang="zh-CN" sz="4000" b="1" kern="100" dirty="0" smtClean="0">
              <a:solidFill>
                <a:srgbClr val="FFFFFF"/>
              </a:solidFill>
              <a:latin typeface="汉真广标" panose="02010609000101010101" pitchFamily="49" charset="-122"/>
              <a:ea typeface="汉真广标" panose="02010609000101010101" pitchFamily="49" charset="-122"/>
              <a:cs typeface="Times New Roman" panose="02020603050405020304" pitchFamily="18" charset="0"/>
            </a:endParaRPr>
          </a:p>
        </p:txBody>
      </p:sp>
      <p:sp>
        <p:nvSpPr>
          <p:cNvPr id="19" name="TextBox 54"/>
          <p:cNvSpPr txBox="1"/>
          <p:nvPr/>
        </p:nvSpPr>
        <p:spPr>
          <a:xfrm>
            <a:off x="1033199" y="184229"/>
            <a:ext cx="7510339"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mj-ea"/>
                <a:ea typeface="微软雅黑" panose="020B0503020204020204" pitchFamily="34" charset="-122"/>
              </a:rPr>
              <a:t>人类命运共同体</a:t>
            </a:r>
            <a:endParaRPr lang="zh-CN" altLang="en-US" b="1" dirty="0">
              <a:solidFill>
                <a:schemeClr val="tx1"/>
              </a:solidFill>
              <a:latin typeface="+mj-ea"/>
              <a:ea typeface="微软雅黑" panose="020B0503020204020204" pitchFamily="34" charset="-122"/>
            </a:endParaRPr>
          </a:p>
        </p:txBody>
      </p:sp>
      <p:sp>
        <p:nvSpPr>
          <p:cNvPr id="21"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22"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Tree>
  </p:cSld>
  <p:clrMapOvr>
    <a:masterClrMapping/>
  </p:clrMapOvr>
  <p:transition spd="slow" advTm="6047">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5278904"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中国特色社会主义进入新时代</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4" name="矩形 3"/>
          <p:cNvSpPr/>
          <p:nvPr/>
        </p:nvSpPr>
        <p:spPr>
          <a:xfrm>
            <a:off x="456194" y="1561375"/>
            <a:ext cx="5278903" cy="2768600"/>
          </a:xfrm>
          <a:prstGeom prst="rect">
            <a:avLst/>
          </a:prstGeom>
        </p:spPr>
        <p:txBody>
          <a:bodyPr wrap="square">
            <a:spAutoFit/>
          </a:bodyPr>
          <a:lstStyle/>
          <a:p>
            <a:pPr>
              <a:lnSpc>
                <a:spcPct val="150000"/>
              </a:lnSpc>
            </a:pPr>
            <a:r>
              <a:rPr lang="zh-CN" altLang="en-US" sz="2000" dirty="0">
                <a:solidFill>
                  <a:schemeClr val="tx2"/>
                </a:solidFill>
                <a:latin typeface="+mn-ea"/>
                <a:ea typeface="+mn-ea"/>
              </a:rPr>
              <a:t>中国自</a:t>
            </a:r>
            <a:r>
              <a:rPr lang="en-US" altLang="zh-CN" sz="2000" dirty="0">
                <a:solidFill>
                  <a:schemeClr val="tx2"/>
                </a:solidFill>
                <a:latin typeface="+mn-ea"/>
                <a:ea typeface="+mn-ea"/>
              </a:rPr>
              <a:t>1978</a:t>
            </a:r>
            <a:r>
              <a:rPr lang="zh-CN" altLang="en-US" sz="2000" dirty="0">
                <a:solidFill>
                  <a:schemeClr val="tx2"/>
                </a:solidFill>
                <a:latin typeface="+mn-ea"/>
                <a:ea typeface="+mn-ea"/>
              </a:rPr>
              <a:t>年改革开放以后，短短的四十年期间，经济规模</a:t>
            </a:r>
            <a:r>
              <a:rPr lang="zh-CN" altLang="en-US" sz="2800" b="1" dirty="0">
                <a:solidFill>
                  <a:schemeClr val="accent6">
                    <a:lumMod val="50000"/>
                  </a:schemeClr>
                </a:solidFill>
                <a:latin typeface="+mn-ea"/>
                <a:ea typeface="+mn-ea"/>
              </a:rPr>
              <a:t>由</a:t>
            </a:r>
            <a:r>
              <a:rPr lang="en-US" altLang="zh-CN" sz="2800" b="1" dirty="0">
                <a:solidFill>
                  <a:schemeClr val="accent6">
                    <a:lumMod val="50000"/>
                  </a:schemeClr>
                </a:solidFill>
                <a:latin typeface="+mn-ea"/>
                <a:ea typeface="+mn-ea"/>
              </a:rPr>
              <a:t>1500</a:t>
            </a:r>
            <a:r>
              <a:rPr lang="zh-CN" altLang="en-US" sz="2800" b="1" dirty="0">
                <a:solidFill>
                  <a:schemeClr val="accent6">
                    <a:lumMod val="50000"/>
                  </a:schemeClr>
                </a:solidFill>
                <a:latin typeface="+mn-ea"/>
                <a:ea typeface="+mn-ea"/>
              </a:rPr>
              <a:t>亿美元</a:t>
            </a:r>
            <a:r>
              <a:rPr lang="zh-CN" altLang="en-US" sz="2000" dirty="0">
                <a:solidFill>
                  <a:schemeClr val="tx2"/>
                </a:solidFill>
                <a:latin typeface="+mn-ea"/>
                <a:ea typeface="+mn-ea"/>
              </a:rPr>
              <a:t>增加到现在的</a:t>
            </a:r>
            <a:r>
              <a:rPr lang="en-US" altLang="zh-CN" sz="2800" b="1" dirty="0">
                <a:solidFill>
                  <a:schemeClr val="accent6">
                    <a:lumMod val="50000"/>
                  </a:schemeClr>
                </a:solidFill>
                <a:latin typeface="+mn-ea"/>
                <a:ea typeface="+mn-ea"/>
              </a:rPr>
              <a:t>13.2</a:t>
            </a:r>
            <a:r>
              <a:rPr lang="zh-CN" altLang="en-US" sz="2800" b="1" dirty="0">
                <a:solidFill>
                  <a:schemeClr val="accent6">
                    <a:lumMod val="50000"/>
                  </a:schemeClr>
                </a:solidFill>
                <a:latin typeface="+mn-ea"/>
                <a:ea typeface="+mn-ea"/>
              </a:rPr>
              <a:t>万亿美元</a:t>
            </a:r>
            <a:r>
              <a:rPr lang="zh-CN" altLang="en-US" sz="2000" dirty="0">
                <a:solidFill>
                  <a:schemeClr val="tx2"/>
                </a:solidFill>
                <a:latin typeface="+mn-ea"/>
                <a:ea typeface="+mn-ea"/>
              </a:rPr>
              <a:t>，增加了</a:t>
            </a:r>
            <a:r>
              <a:rPr lang="en-US" altLang="zh-CN" sz="2800" b="1" dirty="0">
                <a:solidFill>
                  <a:schemeClr val="accent6">
                    <a:lumMod val="50000"/>
                  </a:schemeClr>
                </a:solidFill>
                <a:latin typeface="+mn-ea"/>
                <a:ea typeface="+mn-ea"/>
              </a:rPr>
              <a:t>88</a:t>
            </a:r>
            <a:r>
              <a:rPr lang="zh-CN" altLang="en-US" sz="2800" b="1" dirty="0">
                <a:solidFill>
                  <a:schemeClr val="accent6">
                    <a:lumMod val="50000"/>
                  </a:schemeClr>
                </a:solidFill>
                <a:latin typeface="+mn-ea"/>
                <a:ea typeface="+mn-ea"/>
              </a:rPr>
              <a:t>倍</a:t>
            </a:r>
            <a:r>
              <a:rPr lang="zh-CN" altLang="en-US" sz="2000" dirty="0">
                <a:solidFill>
                  <a:schemeClr val="tx2"/>
                </a:solidFill>
                <a:latin typeface="+mn-ea"/>
                <a:ea typeface="+mn-ea"/>
              </a:rPr>
              <a:t>，成为世界第二大经济体，创造了世界经济发展的奇迹。</a:t>
            </a:r>
            <a:endParaRPr lang="en-US" altLang="zh-CN" sz="2000" dirty="0">
              <a:solidFill>
                <a:schemeClr val="tx2"/>
              </a:solidFill>
              <a:latin typeface="+mn-ea"/>
              <a:ea typeface="+mn-ea"/>
            </a:endParaRPr>
          </a:p>
        </p:txBody>
      </p:sp>
      <p:pic>
        <p:nvPicPr>
          <p:cNvPr id="2" name="WangZiHan_b47c834774fc9f9be9c7144ffa15868f">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6094310" y="1448180"/>
            <a:ext cx="5641814" cy="3180292"/>
          </a:xfrm>
          <a:prstGeom prst="rect">
            <a:avLst/>
          </a:prstGeom>
        </p:spPr>
      </p:pic>
      <p:sp>
        <p:nvSpPr>
          <p:cNvPr id="3" name="矩形 2"/>
          <p:cNvSpPr/>
          <p:nvPr/>
        </p:nvSpPr>
        <p:spPr>
          <a:xfrm>
            <a:off x="1055587" y="5165524"/>
            <a:ext cx="10077446" cy="953135"/>
          </a:xfrm>
          <a:prstGeom prst="rect">
            <a:avLst/>
          </a:prstGeom>
        </p:spPr>
        <p:txBody>
          <a:bodyPr wrap="square">
            <a:spAutoFit/>
          </a:bodyPr>
          <a:lstStyle/>
          <a:p>
            <a:pPr algn="ctr">
              <a:lnSpc>
                <a:spcPts val="3360"/>
              </a:lnSpc>
            </a:pPr>
            <a:r>
              <a:rPr lang="zh-CN" altLang="en-US" sz="2000" dirty="0">
                <a:solidFill>
                  <a:schemeClr val="tx2"/>
                </a:solidFill>
                <a:latin typeface="+mn-ea"/>
                <a:ea typeface="+mn-ea"/>
              </a:rPr>
              <a:t>不仅仅如此，中国经济发展并没有就此而停步，仍在快速的发展。</a:t>
            </a:r>
            <a:endParaRPr lang="en-US" altLang="zh-CN" sz="2000" dirty="0">
              <a:solidFill>
                <a:schemeClr val="tx2"/>
              </a:solidFill>
              <a:latin typeface="+mn-ea"/>
              <a:ea typeface="+mn-ea"/>
            </a:endParaRPr>
          </a:p>
          <a:p>
            <a:pPr algn="ctr">
              <a:lnSpc>
                <a:spcPts val="3360"/>
              </a:lnSpc>
            </a:pPr>
            <a:r>
              <a:rPr lang="en-US" altLang="zh-CN" sz="2800" b="1" dirty="0">
                <a:solidFill>
                  <a:schemeClr val="accent6">
                    <a:lumMod val="50000"/>
                  </a:schemeClr>
                </a:solidFill>
                <a:latin typeface="+mn-ea"/>
                <a:ea typeface="+mn-ea"/>
              </a:rPr>
              <a:t>2018</a:t>
            </a:r>
            <a:r>
              <a:rPr lang="zh-CN" altLang="en-US" sz="2800" b="1" dirty="0">
                <a:solidFill>
                  <a:schemeClr val="accent6">
                    <a:lumMod val="50000"/>
                  </a:schemeClr>
                </a:solidFill>
                <a:latin typeface="+mn-ea"/>
                <a:ea typeface="+mn-ea"/>
              </a:rPr>
              <a:t>中国</a:t>
            </a:r>
            <a:r>
              <a:rPr lang="en-US" altLang="zh-CN" sz="2800" b="1" dirty="0">
                <a:solidFill>
                  <a:schemeClr val="accent6">
                    <a:lumMod val="50000"/>
                  </a:schemeClr>
                </a:solidFill>
                <a:latin typeface="+mn-ea"/>
                <a:ea typeface="+mn-ea"/>
              </a:rPr>
              <a:t>GDP</a:t>
            </a:r>
            <a:r>
              <a:rPr lang="zh-CN" altLang="en-US" sz="2800" b="1" dirty="0">
                <a:solidFill>
                  <a:schemeClr val="accent6">
                    <a:lumMod val="50000"/>
                  </a:schemeClr>
                </a:solidFill>
                <a:latin typeface="+mn-ea"/>
                <a:ea typeface="+mn-ea"/>
              </a:rPr>
              <a:t>增速预计可达到</a:t>
            </a:r>
            <a:r>
              <a:rPr lang="en-US" altLang="zh-CN" sz="2800" b="1" dirty="0">
                <a:solidFill>
                  <a:schemeClr val="accent6">
                    <a:lumMod val="50000"/>
                  </a:schemeClr>
                </a:solidFill>
                <a:latin typeface="+mn-ea"/>
                <a:ea typeface="+mn-ea"/>
              </a:rPr>
              <a:t>6.5%</a:t>
            </a:r>
            <a:r>
              <a:rPr lang="zh-CN" altLang="en-US" sz="2800" b="1" dirty="0">
                <a:solidFill>
                  <a:schemeClr val="accent6">
                    <a:lumMod val="50000"/>
                  </a:schemeClr>
                </a:solidFill>
                <a:latin typeface="+mn-ea"/>
                <a:ea typeface="+mn-ea"/>
              </a:rPr>
              <a:t>，为发达国家的</a:t>
            </a:r>
            <a:r>
              <a:rPr lang="en-US" altLang="zh-CN" sz="2800" b="1" dirty="0">
                <a:solidFill>
                  <a:schemeClr val="accent6">
                    <a:lumMod val="50000"/>
                  </a:schemeClr>
                </a:solidFill>
                <a:latin typeface="+mn-ea"/>
                <a:ea typeface="+mn-ea"/>
              </a:rPr>
              <a:t>2</a:t>
            </a:r>
            <a:r>
              <a:rPr lang="zh-CN" altLang="en-US" sz="2800" b="1" dirty="0">
                <a:solidFill>
                  <a:schemeClr val="accent6">
                    <a:lumMod val="50000"/>
                  </a:schemeClr>
                </a:solidFill>
                <a:latin typeface="+mn-ea"/>
                <a:ea typeface="+mn-ea"/>
              </a:rPr>
              <a:t>倍</a:t>
            </a:r>
            <a:r>
              <a:rPr lang="zh-CN" altLang="en-US" sz="2400" b="1" dirty="0">
                <a:solidFill>
                  <a:schemeClr val="accent6">
                    <a:lumMod val="50000"/>
                  </a:schemeClr>
                </a:solidFill>
                <a:latin typeface="+mn-ea"/>
                <a:ea typeface="+mn-ea"/>
              </a:rPr>
              <a:t>。</a:t>
            </a:r>
            <a:endParaRPr lang="zh-CN" altLang="en-US" sz="2000" b="1" dirty="0">
              <a:solidFill>
                <a:schemeClr val="accent6">
                  <a:lumMod val="50000"/>
                </a:schemeClr>
              </a:solidFill>
              <a:latin typeface="+mn-ea"/>
              <a:ea typeface="+mn-ea"/>
            </a:endParaRPr>
          </a:p>
        </p:txBody>
      </p:sp>
    </p:spTree>
  </p:cSld>
  <p:clrMapOvr>
    <a:masterClrMapping/>
  </p:clrMapOvr>
  <p:transition spd="slow" advTm="1105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5278904"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中国特色社会主义进入新时代</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7" name="矩形 6"/>
          <p:cNvSpPr/>
          <p:nvPr/>
        </p:nvSpPr>
        <p:spPr>
          <a:xfrm>
            <a:off x="7607775" y="4446628"/>
            <a:ext cx="3179588" cy="1322070"/>
          </a:xfrm>
          <a:prstGeom prst="rect">
            <a:avLst/>
          </a:prstGeom>
          <a:ln>
            <a:solidFill>
              <a:schemeClr val="accent4"/>
            </a:solidFill>
          </a:ln>
        </p:spPr>
        <p:txBody>
          <a:bodyPr wrap="square">
            <a:spAutoFit/>
          </a:bodyPr>
          <a:lstStyle/>
          <a:p>
            <a:pPr algn="just">
              <a:spcAft>
                <a:spcPts val="0"/>
              </a:spcAft>
            </a:pPr>
            <a:r>
              <a:rPr lang="zh-CN" altLang="zh-CN" sz="2000" kern="100" dirty="0">
                <a:solidFill>
                  <a:schemeClr val="accent6">
                    <a:lumMod val="50000"/>
                  </a:schemeClr>
                </a:solidFill>
                <a:latin typeface="+mn-ea"/>
                <a:ea typeface="+mn-ea"/>
                <a:cs typeface="Times New Roman" panose="02020603050405020304" pitchFamily="18" charset="0"/>
              </a:rPr>
              <a:t>“中国的新时代也是世界的新时代。”英国</a:t>
            </a:r>
            <a:r>
              <a:rPr lang="en-US" altLang="zh-CN" sz="2000" kern="100" dirty="0">
                <a:solidFill>
                  <a:schemeClr val="accent6">
                    <a:lumMod val="50000"/>
                  </a:schemeClr>
                </a:solidFill>
                <a:latin typeface="+mn-ea"/>
                <a:ea typeface="+mn-ea"/>
                <a:cs typeface="Times New Roman" panose="02020603050405020304" pitchFamily="18" charset="0"/>
              </a:rPr>
              <a:t>48</a:t>
            </a:r>
            <a:r>
              <a:rPr lang="zh-CN" altLang="zh-CN" sz="2000" kern="100" dirty="0">
                <a:solidFill>
                  <a:schemeClr val="accent6">
                    <a:lumMod val="50000"/>
                  </a:schemeClr>
                </a:solidFill>
                <a:latin typeface="+mn-ea"/>
                <a:ea typeface="+mn-ea"/>
                <a:cs typeface="Times New Roman" panose="02020603050405020304" pitchFamily="18" charset="0"/>
              </a:rPr>
              <a:t>家集团俱乐部主席斯蒂芬·佩里感慨地说。</a:t>
            </a:r>
            <a:endParaRPr lang="zh-CN" altLang="zh-CN" sz="2000" kern="100" dirty="0">
              <a:solidFill>
                <a:schemeClr val="accent6">
                  <a:lumMod val="50000"/>
                </a:schemeClr>
              </a:solidFill>
              <a:latin typeface="+mn-ea"/>
              <a:ea typeface="+mn-ea"/>
              <a:cs typeface="Times New Roman" panose="02020603050405020304" pitchFamily="18" charset="0"/>
            </a:endParaRPr>
          </a:p>
        </p:txBody>
      </p:sp>
      <p:pic>
        <p:nvPicPr>
          <p:cNvPr id="4" name="图片 3"/>
          <p:cNvPicPr>
            <a:picLocks noChangeAspect="1"/>
          </p:cNvPicPr>
          <p:nvPr/>
        </p:nvPicPr>
        <p:blipFill rotWithShape="1">
          <a:blip r:embed="rId1"/>
          <a:srcRect/>
          <a:stretch>
            <a:fillRect/>
          </a:stretch>
        </p:blipFill>
        <p:spPr>
          <a:xfrm>
            <a:off x="769508" y="3868744"/>
            <a:ext cx="4547241" cy="2557823"/>
          </a:xfrm>
          <a:prstGeom prst="rect">
            <a:avLst/>
          </a:prstGeom>
        </p:spPr>
      </p:pic>
      <p:sp>
        <p:nvSpPr>
          <p:cNvPr id="5" name="矩形 4"/>
          <p:cNvSpPr/>
          <p:nvPr/>
        </p:nvSpPr>
        <p:spPr>
          <a:xfrm>
            <a:off x="553563" y="1028776"/>
            <a:ext cx="10945855" cy="2584450"/>
          </a:xfrm>
          <a:prstGeom prst="rect">
            <a:avLst/>
          </a:prstGeom>
          <a:solidFill>
            <a:schemeClr val="accent3"/>
          </a:solidFill>
          <a:ln>
            <a:solidFill>
              <a:schemeClr val="tx2"/>
            </a:solidFill>
          </a:ln>
        </p:spPr>
        <p:txBody>
          <a:bodyPr wrap="square">
            <a:spAutoFit/>
          </a:bodyPr>
          <a:lstStyle/>
          <a:p>
            <a:pPr>
              <a:lnSpc>
                <a:spcPct val="150000"/>
              </a:lnSpc>
            </a:pP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这个新时代，是承前启后、继往开来、在新的历史条件下继续夺取中国特色社会主义伟大胜利的时代，是决胜全面建成小康社会、进而全面建设社会主义现代化强国的时代，是全国各族人民团结奋斗、不断创造美好生活、逐步实现全体人民共同富裕的时代，是全体中华儿女勠力同心、奋力实现中华民族伟大复兴中国梦的时代，</a:t>
            </a:r>
            <a:r>
              <a:rPr lang="zh-CN" altLang="en-US" sz="2400" b="1" dirty="0">
                <a:solidFill>
                  <a:schemeClr val="accent6">
                    <a:lumMod val="50000"/>
                  </a:schemeClr>
                </a:solidFill>
                <a:latin typeface="微软雅黑" panose="020B0503020204020204" pitchFamily="34" charset="-122"/>
                <a:ea typeface="微软雅黑" panose="020B0503020204020204" pitchFamily="34" charset="-122"/>
              </a:rPr>
              <a:t>是我国日益走近世界舞台中央、不断为人类作出更大贡献的时代。</a:t>
            </a:r>
            <a:endParaRPr lang="zh-CN" altLang="en-US" sz="2000" b="1" dirty="0">
              <a:solidFill>
                <a:schemeClr val="accent6">
                  <a:lumMod val="50000"/>
                </a:schemeClr>
              </a:solidFill>
            </a:endParaRPr>
          </a:p>
        </p:txBody>
      </p:sp>
    </p:spTree>
  </p:cSld>
  <p:clrMapOvr>
    <a:masterClrMapping/>
  </p:clrMapOvr>
  <p:transition spd="slow" advTm="11059">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6142685"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习近平新时代中国特色大国外交思想</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6" name="矩形 5"/>
          <p:cNvSpPr/>
          <p:nvPr/>
        </p:nvSpPr>
        <p:spPr>
          <a:xfrm>
            <a:off x="380656" y="947056"/>
            <a:ext cx="10906911" cy="6442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dirty="0">
              <a:solidFill>
                <a:prstClr val="white"/>
              </a:solidFill>
              <a:latin typeface="Calibri" panose="020F0502020204030204"/>
              <a:ea typeface="微软雅黑" panose="020B0503020204020204" pitchFamily="34" charset="-122"/>
            </a:endParaRPr>
          </a:p>
        </p:txBody>
      </p:sp>
      <p:pic>
        <p:nvPicPr>
          <p:cNvPr id="7" name="图片 6"/>
          <p:cNvPicPr>
            <a:picLocks noChangeAspect="1" noChangeArrowheads="1"/>
          </p:cNvPicPr>
          <p:nvPr/>
        </p:nvPicPr>
        <p:blipFill>
          <a:blip r:embed="rId1"/>
          <a:srcRect/>
          <a:stretch>
            <a:fillRect/>
          </a:stretch>
        </p:blipFill>
        <p:spPr bwMode="auto">
          <a:xfrm>
            <a:off x="6503000" y="893766"/>
            <a:ext cx="4784568" cy="133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p:cNvSpPr txBox="1"/>
          <p:nvPr/>
        </p:nvSpPr>
        <p:spPr>
          <a:xfrm>
            <a:off x="380656" y="977207"/>
            <a:ext cx="10791066" cy="583565"/>
          </a:xfrm>
          <a:prstGeom prst="rect">
            <a:avLst/>
          </a:prstGeom>
          <a:noFill/>
        </p:spPr>
        <p:txBody>
          <a:bodyPr>
            <a:spAutoFit/>
          </a:bodyPr>
          <a:lstStyle/>
          <a:p>
            <a:pPr algn="ctr" defTabSz="913765" eaLnBrk="1" fontAlgn="auto" hangingPunct="1">
              <a:spcBef>
                <a:spcPts val="0"/>
              </a:spcBef>
              <a:spcAft>
                <a:spcPts val="0"/>
              </a:spcAft>
              <a:defRPr/>
            </a:pPr>
            <a:r>
              <a:rPr lang="zh-CN" altLang="en-US" sz="3200" b="1" dirty="0">
                <a:solidFill>
                  <a:prstClr val="whit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八个“明确”之七</a:t>
            </a:r>
            <a:endParaRPr lang="zh-CN" altLang="en-US" sz="3200" b="1" dirty="0">
              <a:solidFill>
                <a:prstClr val="whit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374035" y="1866550"/>
            <a:ext cx="11176119" cy="4607764"/>
            <a:chOff x="246780" y="1560514"/>
            <a:chExt cx="11180194" cy="4609444"/>
          </a:xfrm>
        </p:grpSpPr>
        <p:grpSp>
          <p:nvGrpSpPr>
            <p:cNvPr id="9" name="组合 8"/>
            <p:cNvGrpSpPr/>
            <p:nvPr/>
          </p:nvGrpSpPr>
          <p:grpSpPr bwMode="auto">
            <a:xfrm>
              <a:off x="259563" y="1560514"/>
              <a:ext cx="10873985" cy="579446"/>
              <a:chOff x="2771800" y="1578188"/>
              <a:chExt cx="8251610" cy="760726"/>
            </a:xfrm>
          </p:grpSpPr>
          <p:sp>
            <p:nvSpPr>
              <p:cNvPr id="10" name="圆角矩形 16"/>
              <p:cNvSpPr/>
              <p:nvPr/>
            </p:nvSpPr>
            <p:spPr>
              <a:xfrm>
                <a:off x="2771800" y="1676423"/>
                <a:ext cx="8251610" cy="529513"/>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11" name="TextBox 14"/>
              <p:cNvSpPr txBox="1"/>
              <p:nvPr/>
            </p:nvSpPr>
            <p:spPr>
              <a:xfrm>
                <a:off x="2895634" y="1715685"/>
                <a:ext cx="392934" cy="484533"/>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400" b="1" kern="0" dirty="0">
                    <a:solidFill>
                      <a:srgbClr val="C00000"/>
                    </a:solidFill>
                    <a:latin typeface="Impact" panose="020B0806030902050204" pitchFamily="34" charset="0"/>
                    <a:ea typeface="微软雅黑" panose="020B0503020204020204" pitchFamily="34" charset="-122"/>
                  </a:rPr>
                  <a:t>01</a:t>
                </a:r>
                <a:endParaRPr lang="zh-CN" altLang="en-US" sz="2400" b="1" kern="0" dirty="0">
                  <a:solidFill>
                    <a:srgbClr val="C00000"/>
                  </a:solidFill>
                  <a:latin typeface="Impact" panose="020B0806030902050204" pitchFamily="34" charset="0"/>
                  <a:ea typeface="微软雅黑" panose="020B0503020204020204" pitchFamily="34" charset="-122"/>
                </a:endParaRPr>
              </a:p>
            </p:txBody>
          </p:sp>
          <p:sp>
            <p:nvSpPr>
              <p:cNvPr id="12" name="矩形 11"/>
              <p:cNvSpPr/>
              <p:nvPr/>
            </p:nvSpPr>
            <p:spPr>
              <a:xfrm>
                <a:off x="3990008" y="1578188"/>
                <a:ext cx="6600825"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坚持和发展中国特色社会主义，总任务是实现社会主义现代化和中华民族伟大复兴，在全面建成小康社会的基础上，分两步走在本世纪中叶建成富强民主文明和谐美丽的社会主义现代化强国</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grpSp>
          <p:nvGrpSpPr>
            <p:cNvPr id="13" name="组合 12"/>
            <p:cNvGrpSpPr/>
            <p:nvPr/>
          </p:nvGrpSpPr>
          <p:grpSpPr bwMode="auto">
            <a:xfrm>
              <a:off x="259563" y="2147260"/>
              <a:ext cx="10873985" cy="580358"/>
              <a:chOff x="2771800" y="1568612"/>
              <a:chExt cx="8251610" cy="760726"/>
            </a:xfrm>
          </p:grpSpPr>
          <p:sp>
            <p:nvSpPr>
              <p:cNvPr id="14" name="圆角矩形 20"/>
              <p:cNvSpPr/>
              <p:nvPr/>
            </p:nvSpPr>
            <p:spPr>
              <a:xfrm>
                <a:off x="2771800" y="1676262"/>
                <a:ext cx="8251610" cy="528681"/>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15" name="TextBox 14"/>
              <p:cNvSpPr txBox="1"/>
              <p:nvPr/>
            </p:nvSpPr>
            <p:spPr>
              <a:xfrm>
                <a:off x="2895634" y="1716060"/>
                <a:ext cx="392934" cy="483772"/>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400" b="1" kern="0" dirty="0">
                    <a:solidFill>
                      <a:srgbClr val="C00000"/>
                    </a:solidFill>
                    <a:latin typeface="Impact" panose="020B0806030902050204" pitchFamily="34" charset="0"/>
                    <a:ea typeface="微软雅黑" panose="020B0503020204020204" pitchFamily="34" charset="-122"/>
                  </a:rPr>
                  <a:t>02</a:t>
                </a:r>
                <a:endParaRPr lang="zh-CN" altLang="en-US" sz="2400" b="1" kern="0" dirty="0">
                  <a:solidFill>
                    <a:srgbClr val="C00000"/>
                  </a:solidFill>
                  <a:latin typeface="Impact" panose="020B0806030902050204" pitchFamily="34" charset="0"/>
                  <a:ea typeface="微软雅黑" panose="020B0503020204020204" pitchFamily="34" charset="-122"/>
                </a:endParaRPr>
              </a:p>
            </p:txBody>
          </p:sp>
          <p:sp>
            <p:nvSpPr>
              <p:cNvPr id="16" name="矩形 15"/>
              <p:cNvSpPr/>
              <p:nvPr/>
            </p:nvSpPr>
            <p:spPr>
              <a:xfrm>
                <a:off x="3990008" y="1568612"/>
                <a:ext cx="6600826"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新时代我国社会主要矛盾是人民日益增长的美好生活需要和不平衡不充分的发展之间的矛盾，必须坚持以人民为中心的发展思想，不断促进人的全面发展、全体人民共同富裕</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grpSp>
          <p:nvGrpSpPr>
            <p:cNvPr id="17" name="组合 16"/>
            <p:cNvGrpSpPr/>
            <p:nvPr/>
          </p:nvGrpSpPr>
          <p:grpSpPr bwMode="auto">
            <a:xfrm>
              <a:off x="246780" y="2654664"/>
              <a:ext cx="10873985" cy="579445"/>
              <a:chOff x="2762100" y="1559036"/>
              <a:chExt cx="8251610" cy="760726"/>
            </a:xfrm>
          </p:grpSpPr>
          <p:sp>
            <p:nvSpPr>
              <p:cNvPr id="18" name="圆角矩形 24"/>
              <p:cNvSpPr/>
              <p:nvPr/>
            </p:nvSpPr>
            <p:spPr>
              <a:xfrm>
                <a:off x="2762100" y="1689498"/>
                <a:ext cx="8251610" cy="530712"/>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19" name="TextBox 14"/>
              <p:cNvSpPr txBox="1"/>
              <p:nvPr/>
            </p:nvSpPr>
            <p:spPr>
              <a:xfrm>
                <a:off x="2895634" y="1715701"/>
                <a:ext cx="392934" cy="484534"/>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400" b="1" kern="0" dirty="0">
                    <a:solidFill>
                      <a:srgbClr val="C00000"/>
                    </a:solidFill>
                    <a:latin typeface="Impact" panose="020B0806030902050204" pitchFamily="34" charset="0"/>
                    <a:ea typeface="微软雅黑" panose="020B0503020204020204" pitchFamily="34" charset="-122"/>
                  </a:rPr>
                  <a:t>03</a:t>
                </a:r>
                <a:endParaRPr lang="zh-CN" altLang="en-US" sz="2400" b="1" kern="0" dirty="0">
                  <a:solidFill>
                    <a:srgbClr val="C00000"/>
                  </a:solidFill>
                  <a:latin typeface="Impact" panose="020B0806030902050204" pitchFamily="34" charset="0"/>
                  <a:ea typeface="微软雅黑" panose="020B0503020204020204" pitchFamily="34" charset="-122"/>
                </a:endParaRPr>
              </a:p>
            </p:txBody>
          </p:sp>
          <p:sp>
            <p:nvSpPr>
              <p:cNvPr id="21" name="矩形 20"/>
              <p:cNvSpPr/>
              <p:nvPr/>
            </p:nvSpPr>
            <p:spPr>
              <a:xfrm>
                <a:off x="3990007" y="1559036"/>
                <a:ext cx="6877051"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中国特色社会主义事业总体布局是“五位一体”、战略布局是“四个全面”，强调坚定道路自信、理论自信、制度自信、文化自信</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grpSp>
          <p:nvGrpSpPr>
            <p:cNvPr id="22" name="组合 21"/>
            <p:cNvGrpSpPr/>
            <p:nvPr/>
          </p:nvGrpSpPr>
          <p:grpSpPr bwMode="auto">
            <a:xfrm>
              <a:off x="259564" y="3130223"/>
              <a:ext cx="11167410" cy="580358"/>
              <a:chOff x="2771800" y="1530308"/>
              <a:chExt cx="8473667" cy="760726"/>
            </a:xfrm>
          </p:grpSpPr>
          <p:sp>
            <p:nvSpPr>
              <p:cNvPr id="23" name="圆角矩形 28"/>
              <p:cNvSpPr/>
              <p:nvPr/>
            </p:nvSpPr>
            <p:spPr>
              <a:xfrm>
                <a:off x="2771800" y="1676233"/>
                <a:ext cx="8251021" cy="528681"/>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kern="0">
                  <a:solidFill>
                    <a:srgbClr val="FFFFFF"/>
                  </a:solidFill>
                  <a:latin typeface="Calibri" panose="020F0502020204030204"/>
                  <a:ea typeface="微软雅黑" panose="020B0503020204020204" pitchFamily="34" charset="-122"/>
                </a:endParaRPr>
              </a:p>
            </p:txBody>
          </p:sp>
          <p:sp>
            <p:nvSpPr>
              <p:cNvPr id="24" name="TextBox 14"/>
              <p:cNvSpPr txBox="1"/>
              <p:nvPr/>
            </p:nvSpPr>
            <p:spPr>
              <a:xfrm>
                <a:off x="2895625" y="1688970"/>
                <a:ext cx="392906" cy="537894"/>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665" kern="0" dirty="0">
                    <a:solidFill>
                      <a:srgbClr val="C00000"/>
                    </a:solidFill>
                    <a:latin typeface="Impact" panose="020B0806030902050204" pitchFamily="34" charset="0"/>
                    <a:ea typeface="微软雅黑" panose="020B0503020204020204" pitchFamily="34" charset="-122"/>
                  </a:rPr>
                  <a:t>04</a:t>
                </a:r>
                <a:endParaRPr lang="zh-CN" altLang="en-US" sz="2665" kern="0" dirty="0">
                  <a:solidFill>
                    <a:srgbClr val="C00000"/>
                  </a:solidFill>
                  <a:latin typeface="Impact" panose="020B0806030902050204" pitchFamily="34" charset="0"/>
                  <a:ea typeface="微软雅黑" panose="020B0503020204020204" pitchFamily="34" charset="-122"/>
                </a:endParaRPr>
              </a:p>
            </p:txBody>
          </p:sp>
          <p:sp>
            <p:nvSpPr>
              <p:cNvPr id="25" name="矩形 24"/>
              <p:cNvSpPr/>
              <p:nvPr/>
            </p:nvSpPr>
            <p:spPr>
              <a:xfrm>
                <a:off x="3990007" y="1530308"/>
                <a:ext cx="7255460" cy="760726"/>
              </a:xfrm>
              <a:prstGeom prst="rect">
                <a:avLst/>
              </a:prstGeom>
              <a:noFill/>
              <a:ln w="12700" cap="flat" cmpd="sng" algn="ctr">
                <a:noFill/>
                <a:prstDash val="solid"/>
              </a:ln>
              <a:effectLst/>
            </p:spPr>
            <p:txBody>
              <a:bodyPr lIns="0" tIns="0" rIns="0" bIns="0" anchor="ctr"/>
              <a:lstStyle/>
              <a:p>
                <a:pPr defTabSz="1218565" eaLnBrk="1" fontAlgn="auto" hangingPunct="1">
                  <a:lnSpc>
                    <a:spcPct val="150000"/>
                  </a:lnSpc>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全面深化改革总目标是完善和发展中国特色社会主义制度、推进国家治理体系和治理能力现代化</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sp>
          <p:nvSpPr>
            <p:cNvPr id="26" name="圆角矩形 31"/>
            <p:cNvSpPr/>
            <p:nvPr/>
          </p:nvSpPr>
          <p:spPr>
            <a:xfrm>
              <a:off x="948608" y="1720333"/>
              <a:ext cx="795652" cy="224575"/>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27" name="圆角矩形 32"/>
            <p:cNvSpPr/>
            <p:nvPr/>
          </p:nvSpPr>
          <p:spPr>
            <a:xfrm>
              <a:off x="948608" y="2318763"/>
              <a:ext cx="795652" cy="224575"/>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28" name="圆角矩形 33"/>
            <p:cNvSpPr/>
            <p:nvPr/>
          </p:nvSpPr>
          <p:spPr>
            <a:xfrm>
              <a:off x="960717" y="2816367"/>
              <a:ext cx="795652" cy="224575"/>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29" name="圆角矩形 34"/>
            <p:cNvSpPr/>
            <p:nvPr/>
          </p:nvSpPr>
          <p:spPr>
            <a:xfrm>
              <a:off x="948608" y="3316712"/>
              <a:ext cx="795652" cy="224575"/>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grpSp>
          <p:nvGrpSpPr>
            <p:cNvPr id="52" name="组合 51"/>
            <p:cNvGrpSpPr/>
            <p:nvPr/>
          </p:nvGrpSpPr>
          <p:grpSpPr bwMode="auto">
            <a:xfrm>
              <a:off x="246780" y="3561888"/>
              <a:ext cx="11001375" cy="610377"/>
              <a:chOff x="2771800" y="1578188"/>
              <a:chExt cx="8251610" cy="760726"/>
            </a:xfrm>
          </p:grpSpPr>
          <p:sp>
            <p:nvSpPr>
              <p:cNvPr id="53" name="圆角矩形 16"/>
              <p:cNvSpPr/>
              <p:nvPr/>
            </p:nvSpPr>
            <p:spPr>
              <a:xfrm>
                <a:off x="2771800" y="1676423"/>
                <a:ext cx="8251610" cy="529513"/>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54" name="TextBox 14"/>
              <p:cNvSpPr txBox="1"/>
              <p:nvPr/>
            </p:nvSpPr>
            <p:spPr>
              <a:xfrm>
                <a:off x="2895634" y="1702232"/>
                <a:ext cx="392934" cy="511440"/>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665" b="1" kern="0" dirty="0">
                    <a:solidFill>
                      <a:srgbClr val="C00000"/>
                    </a:solidFill>
                    <a:latin typeface="Impact" panose="020B0806030902050204" pitchFamily="34" charset="0"/>
                    <a:ea typeface="微软雅黑" panose="020B0503020204020204" pitchFamily="34" charset="-122"/>
                  </a:rPr>
                  <a:t>05</a:t>
                </a:r>
                <a:endParaRPr lang="zh-CN" altLang="en-US" sz="2665" b="1" kern="0" dirty="0">
                  <a:solidFill>
                    <a:srgbClr val="C00000"/>
                  </a:solidFill>
                  <a:latin typeface="Impact" panose="020B0806030902050204" pitchFamily="34" charset="0"/>
                  <a:ea typeface="微软雅黑" panose="020B0503020204020204" pitchFamily="34" charset="-122"/>
                </a:endParaRPr>
              </a:p>
            </p:txBody>
          </p:sp>
          <p:sp>
            <p:nvSpPr>
              <p:cNvPr id="55" name="矩形 54"/>
              <p:cNvSpPr/>
              <p:nvPr/>
            </p:nvSpPr>
            <p:spPr>
              <a:xfrm>
                <a:off x="3990008" y="1578188"/>
                <a:ext cx="6600825"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全面推进依法治国总目标是建设中国特色社会主义法治体系、建设社会主义法治国家</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grpSp>
          <p:nvGrpSpPr>
            <p:cNvPr id="56" name="组合 55"/>
            <p:cNvGrpSpPr/>
            <p:nvPr/>
          </p:nvGrpSpPr>
          <p:grpSpPr bwMode="auto">
            <a:xfrm>
              <a:off x="259564" y="4149716"/>
              <a:ext cx="11001375" cy="579436"/>
              <a:chOff x="2819576" y="1568612"/>
              <a:chExt cx="8251610" cy="760726"/>
            </a:xfrm>
          </p:grpSpPr>
          <p:sp>
            <p:nvSpPr>
              <p:cNvPr id="57" name="圆角矩形 20"/>
              <p:cNvSpPr/>
              <p:nvPr/>
            </p:nvSpPr>
            <p:spPr>
              <a:xfrm>
                <a:off x="2819576" y="1689617"/>
                <a:ext cx="8251610" cy="528681"/>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58" name="TextBox 14"/>
              <p:cNvSpPr txBox="1"/>
              <p:nvPr/>
            </p:nvSpPr>
            <p:spPr>
              <a:xfrm>
                <a:off x="2925599" y="1703625"/>
                <a:ext cx="392934" cy="538750"/>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665" b="1" kern="0" dirty="0">
                    <a:solidFill>
                      <a:srgbClr val="C00000"/>
                    </a:solidFill>
                    <a:latin typeface="Impact" panose="020B0806030902050204" pitchFamily="34" charset="0"/>
                    <a:ea typeface="微软雅黑" panose="020B0503020204020204" pitchFamily="34" charset="-122"/>
                  </a:rPr>
                  <a:t>06</a:t>
                </a:r>
                <a:endParaRPr lang="zh-CN" altLang="en-US" sz="2665" b="1" kern="0" dirty="0">
                  <a:solidFill>
                    <a:srgbClr val="C00000"/>
                  </a:solidFill>
                  <a:latin typeface="Impact" panose="020B0806030902050204" pitchFamily="34" charset="0"/>
                  <a:ea typeface="微软雅黑" panose="020B0503020204020204" pitchFamily="34" charset="-122"/>
                </a:endParaRPr>
              </a:p>
            </p:txBody>
          </p:sp>
          <p:sp>
            <p:nvSpPr>
              <p:cNvPr id="59" name="矩形 58"/>
              <p:cNvSpPr/>
              <p:nvPr/>
            </p:nvSpPr>
            <p:spPr>
              <a:xfrm>
                <a:off x="3990008" y="1568612"/>
                <a:ext cx="6600826"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党在新时代的强军目标是建设一支听党指挥、能打胜仗、作风优良的人民军队，把人民军队建设成为世界一流军队</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grpSp>
          <p:nvGrpSpPr>
            <p:cNvPr id="60" name="组合 59"/>
            <p:cNvGrpSpPr/>
            <p:nvPr/>
          </p:nvGrpSpPr>
          <p:grpSpPr bwMode="auto">
            <a:xfrm>
              <a:off x="276439" y="4717265"/>
              <a:ext cx="11001375" cy="806494"/>
              <a:chOff x="2832234" y="1559036"/>
              <a:chExt cx="8251610" cy="760726"/>
            </a:xfrm>
          </p:grpSpPr>
          <p:sp>
            <p:nvSpPr>
              <p:cNvPr id="61" name="圆角矩形 24"/>
              <p:cNvSpPr/>
              <p:nvPr/>
            </p:nvSpPr>
            <p:spPr>
              <a:xfrm>
                <a:off x="2832234" y="1687456"/>
                <a:ext cx="8251610" cy="530712"/>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62" name="TextBox 14"/>
              <p:cNvSpPr txBox="1"/>
              <p:nvPr/>
            </p:nvSpPr>
            <p:spPr>
              <a:xfrm>
                <a:off x="2931212" y="1764433"/>
                <a:ext cx="392934" cy="387072"/>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665" b="1" kern="0" dirty="0">
                    <a:solidFill>
                      <a:srgbClr val="C00000"/>
                    </a:solidFill>
                    <a:latin typeface="Impact" panose="020B0806030902050204" pitchFamily="34" charset="0"/>
                    <a:ea typeface="微软雅黑" panose="020B0503020204020204" pitchFamily="34" charset="-122"/>
                  </a:rPr>
                  <a:t>07</a:t>
                </a:r>
                <a:endParaRPr lang="zh-CN" altLang="en-US" sz="2665" b="1" kern="0" dirty="0">
                  <a:solidFill>
                    <a:srgbClr val="C00000"/>
                  </a:solidFill>
                  <a:latin typeface="Impact" panose="020B0806030902050204" pitchFamily="34" charset="0"/>
                  <a:ea typeface="微软雅黑" panose="020B0503020204020204" pitchFamily="34" charset="-122"/>
                </a:endParaRPr>
              </a:p>
            </p:txBody>
          </p:sp>
          <p:sp>
            <p:nvSpPr>
              <p:cNvPr id="63" name="矩形 62"/>
              <p:cNvSpPr/>
              <p:nvPr/>
            </p:nvSpPr>
            <p:spPr>
              <a:xfrm>
                <a:off x="3990007" y="1559036"/>
                <a:ext cx="6877051"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2200" b="1" kern="0" dirty="0">
                    <a:latin typeface="Calibri" panose="020F0502020204030204"/>
                    <a:ea typeface="微软雅黑" panose="020B0503020204020204" pitchFamily="34" charset="-122"/>
                  </a:rPr>
                  <a:t>中国特色大国外交要推动构建新型国际关系，推动构建人类命运共同体</a:t>
                </a:r>
                <a:endParaRPr lang="zh-CN" altLang="en-US" sz="2200" b="1" kern="0" dirty="0">
                  <a:latin typeface="Calibri" panose="020F0502020204030204"/>
                  <a:ea typeface="微软雅黑" panose="020B0503020204020204" pitchFamily="34" charset="-122"/>
                </a:endParaRPr>
              </a:p>
            </p:txBody>
          </p:sp>
        </p:grpSp>
        <p:grpSp>
          <p:nvGrpSpPr>
            <p:cNvPr id="64" name="组合 63"/>
            <p:cNvGrpSpPr/>
            <p:nvPr/>
          </p:nvGrpSpPr>
          <p:grpSpPr bwMode="auto">
            <a:xfrm>
              <a:off x="246780" y="5363837"/>
              <a:ext cx="11001375" cy="806121"/>
              <a:chOff x="2857761" y="1552370"/>
              <a:chExt cx="8251610" cy="760726"/>
            </a:xfrm>
          </p:grpSpPr>
          <p:sp>
            <p:nvSpPr>
              <p:cNvPr id="65" name="圆角矩形 28"/>
              <p:cNvSpPr/>
              <p:nvPr/>
            </p:nvSpPr>
            <p:spPr>
              <a:xfrm>
                <a:off x="2857761" y="1675764"/>
                <a:ext cx="8251610" cy="529513"/>
              </a:xfrm>
              <a:prstGeom prst="roundRect">
                <a:avLst>
                  <a:gd name="adj" fmla="val 50000"/>
                </a:avLst>
              </a:prstGeom>
              <a:noFill/>
              <a:ln w="19050" cap="flat" cmpd="sng" algn="ctr">
                <a:solidFill>
                  <a:srgbClr val="C00000"/>
                </a:solidFill>
                <a:prstDash val="solid"/>
              </a:ln>
              <a:effectLst/>
            </p:spPr>
            <p:txBody>
              <a:bodyPr anchor="ctr"/>
              <a:lstStyle/>
              <a:p>
                <a:pPr algn="ctr" defTabSz="1218565" eaLnBrk="1" fontAlgn="auto" hangingPunct="1">
                  <a:spcBef>
                    <a:spcPts val="0"/>
                  </a:spcBef>
                  <a:spcAft>
                    <a:spcPts val="0"/>
                  </a:spcAft>
                  <a:defRPr/>
                </a:pPr>
                <a:endParaRPr lang="zh-CN" altLang="en-US" sz="2400" b="1" kern="0">
                  <a:solidFill>
                    <a:srgbClr val="FFFFFF"/>
                  </a:solidFill>
                  <a:latin typeface="Calibri" panose="020F0502020204030204"/>
                  <a:ea typeface="微软雅黑" panose="020B0503020204020204" pitchFamily="34" charset="-122"/>
                </a:endParaRPr>
              </a:p>
            </p:txBody>
          </p:sp>
          <p:sp>
            <p:nvSpPr>
              <p:cNvPr id="66" name="TextBox 14"/>
              <p:cNvSpPr txBox="1"/>
              <p:nvPr/>
            </p:nvSpPr>
            <p:spPr>
              <a:xfrm>
                <a:off x="2958280" y="1769742"/>
                <a:ext cx="392934" cy="387251"/>
              </a:xfrm>
              <a:prstGeom prst="rect">
                <a:avLst/>
              </a:prstGeom>
              <a:noFill/>
            </p:spPr>
            <p:txBody>
              <a:bodyPr lIns="0" tIns="0" rIns="0" bIns="0" anchor="ctr">
                <a:spAutoFit/>
              </a:bodyPr>
              <a:lstStyle/>
              <a:p>
                <a:pPr algn="ctr" defTabSz="1218565" eaLnBrk="1" fontAlgn="auto" hangingPunct="1">
                  <a:spcBef>
                    <a:spcPts val="0"/>
                  </a:spcBef>
                  <a:spcAft>
                    <a:spcPts val="0"/>
                  </a:spcAft>
                  <a:defRPr/>
                </a:pPr>
                <a:r>
                  <a:rPr lang="en-US" altLang="zh-CN" sz="2665" b="1" kern="0" dirty="0">
                    <a:solidFill>
                      <a:srgbClr val="C00000"/>
                    </a:solidFill>
                    <a:latin typeface="Impact" panose="020B0806030902050204" pitchFamily="34" charset="0"/>
                    <a:ea typeface="微软雅黑" panose="020B0503020204020204" pitchFamily="34" charset="-122"/>
                  </a:rPr>
                  <a:t>08</a:t>
                </a:r>
                <a:endParaRPr lang="zh-CN" altLang="en-US" sz="2665" b="1" kern="0" dirty="0">
                  <a:solidFill>
                    <a:srgbClr val="C00000"/>
                  </a:solidFill>
                  <a:latin typeface="Impact" panose="020B0806030902050204" pitchFamily="34" charset="0"/>
                  <a:ea typeface="微软雅黑" panose="020B0503020204020204" pitchFamily="34" charset="-122"/>
                </a:endParaRPr>
              </a:p>
            </p:txBody>
          </p:sp>
          <p:sp>
            <p:nvSpPr>
              <p:cNvPr id="67" name="矩形 66"/>
              <p:cNvSpPr/>
              <p:nvPr/>
            </p:nvSpPr>
            <p:spPr>
              <a:xfrm>
                <a:off x="3990007" y="1552370"/>
                <a:ext cx="6877051" cy="760726"/>
              </a:xfrm>
              <a:prstGeom prst="rect">
                <a:avLst/>
              </a:prstGeom>
              <a:noFill/>
              <a:ln w="12700" cap="flat" cmpd="sng" algn="ctr">
                <a:noFill/>
                <a:prstDash val="solid"/>
              </a:ln>
              <a:effectLst/>
            </p:spPr>
            <p:txBody>
              <a:bodyPr lIns="0" tIns="0" rIns="0" bIns="0" anchor="ctr"/>
              <a:lstStyle/>
              <a:p>
                <a:pPr defTabSz="1218565" eaLnBrk="1" fontAlgn="auto" hangingPunct="1">
                  <a:spcBef>
                    <a:spcPts val="0"/>
                  </a:spcBef>
                  <a:spcAft>
                    <a:spcPts val="0"/>
                  </a:spcAft>
                  <a:defRPr/>
                </a:pPr>
                <a:r>
                  <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rPr>
                  <a:t>中国特色社会主义最本质的特征是中国共产党领导，中国特色社会主义制度的最大优势是中国共产党领导，党是最高政治领导力量，提出新时代党的建设总要求，突出政治建设在党的建设中的重要地位。</a:t>
                </a:r>
                <a:endParaRPr lang="zh-CN" altLang="en-US" sz="1200" b="1"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panose="020B0503020204020204" pitchFamily="34" charset="-122"/>
                </a:endParaRPr>
              </a:p>
            </p:txBody>
          </p:sp>
        </p:grpSp>
        <p:sp>
          <p:nvSpPr>
            <p:cNvPr id="68" name="圆角矩形 31"/>
            <p:cNvSpPr/>
            <p:nvPr/>
          </p:nvSpPr>
          <p:spPr>
            <a:xfrm>
              <a:off x="948608" y="3733242"/>
              <a:ext cx="750391" cy="247995"/>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69" name="圆角矩形 32"/>
            <p:cNvSpPr/>
            <p:nvPr/>
          </p:nvSpPr>
          <p:spPr>
            <a:xfrm>
              <a:off x="903397" y="4279266"/>
              <a:ext cx="804973" cy="262156"/>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70" name="圆角矩形 33"/>
            <p:cNvSpPr/>
            <p:nvPr/>
          </p:nvSpPr>
          <p:spPr>
            <a:xfrm>
              <a:off x="884911" y="4978916"/>
              <a:ext cx="804973" cy="271676"/>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sp>
          <p:nvSpPr>
            <p:cNvPr id="71" name="圆角矩形 34"/>
            <p:cNvSpPr/>
            <p:nvPr/>
          </p:nvSpPr>
          <p:spPr>
            <a:xfrm>
              <a:off x="884841" y="5661131"/>
              <a:ext cx="804973" cy="275363"/>
            </a:xfrm>
            <a:prstGeom prst="roundRect">
              <a:avLst>
                <a:gd name="adj" fmla="val 50000"/>
              </a:avLst>
            </a:prstGeom>
            <a:solidFill>
              <a:srgbClr val="C00000"/>
            </a:solidFill>
            <a:ln w="12700" cap="flat" cmpd="sng" algn="ctr">
              <a:noFill/>
              <a:prstDash val="solid"/>
            </a:ln>
            <a:effectLst/>
          </p:spPr>
          <p:txBody>
            <a:bodyPr anchor="ctr"/>
            <a:lstStyle/>
            <a:p>
              <a:pPr algn="ctr" defTabSz="1218565" eaLnBrk="1" fontAlgn="auto" hangingPunct="1">
                <a:spcBef>
                  <a:spcPts val="0"/>
                </a:spcBef>
                <a:spcAft>
                  <a:spcPts val="0"/>
                </a:spcAft>
                <a:defRPr/>
              </a:pPr>
              <a:r>
                <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rPr>
                <a:t>明确</a:t>
              </a:r>
              <a:endParaRPr lang="zh-CN" altLang="en-US" sz="1600" b="1" kern="0" dirty="0">
                <a:gradFill>
                  <a:gsLst>
                    <a:gs pos="100000">
                      <a:prstClr val="white"/>
                    </a:gs>
                    <a:gs pos="0">
                      <a:prstClr val="white">
                        <a:lumMod val="95000"/>
                      </a:prstClr>
                    </a:gs>
                  </a:gsLst>
                  <a:path path="circle">
                    <a:fillToRect l="100000" b="100000"/>
                  </a:path>
                </a:gradFill>
                <a:latin typeface="Calibri" panose="020F0502020204030204"/>
                <a:ea typeface="微软雅黑" panose="020B0503020204020204" pitchFamily="34" charset="-122"/>
              </a:endParaRPr>
            </a:p>
          </p:txBody>
        </p:sp>
      </p:grpSp>
    </p:spTree>
  </p:cSld>
  <p:clrMapOvr>
    <a:masterClrMapping/>
  </p:clrMapOvr>
  <p:transition spd="slow" advTm="1105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6142685"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习近平新时代中国特色大国外交思想</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49" name="矩形: 圆角 48"/>
          <p:cNvSpPr/>
          <p:nvPr/>
        </p:nvSpPr>
        <p:spPr bwMode="auto">
          <a:xfrm>
            <a:off x="968022" y="2400675"/>
            <a:ext cx="9943650" cy="3238906"/>
          </a:xfrm>
          <a:prstGeom prst="roundRect">
            <a:avLst>
              <a:gd name="adj" fmla="val 229"/>
            </a:avLst>
          </a:prstGeom>
          <a:noFill/>
          <a:ln w="9525" cap="flat" cmpd="sng" algn="ctr">
            <a:solidFill>
              <a:schemeClr val="tx1"/>
            </a:solidFill>
            <a:prstDash val="solid"/>
            <a:round/>
            <a:headEnd type="none" w="med" len="med"/>
            <a:tailEnd type="none" w="med" len="med"/>
          </a:ln>
          <a:effectLst/>
        </p:spPr>
        <p:txBody>
          <a:bodyPr lIns="91370" tIns="45685" rIns="91370" bIns="45685"/>
          <a:lstStyle/>
          <a:p>
            <a:pPr defTabSz="913765" eaLnBrk="1" hangingPunct="1">
              <a:defRPr/>
            </a:pPr>
            <a:endParaRPr lang="zh-CN" altLang="en-US" dirty="0">
              <a:solidFill>
                <a:srgbClr val="BC0000"/>
              </a:solidFill>
              <a:ea typeface="微软雅黑" panose="020B0503020204020204" pitchFamily="34" charset="-122"/>
            </a:endParaRPr>
          </a:p>
        </p:txBody>
      </p:sp>
      <p:sp>
        <p:nvSpPr>
          <p:cNvPr id="50" name="矩形: 圆角 49"/>
          <p:cNvSpPr/>
          <p:nvPr/>
        </p:nvSpPr>
        <p:spPr bwMode="auto">
          <a:xfrm>
            <a:off x="968022" y="1104161"/>
            <a:ext cx="10008714" cy="814090"/>
          </a:xfrm>
          <a:prstGeom prst="roundRect">
            <a:avLst>
              <a:gd name="adj" fmla="val 5432"/>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9050" cap="flat">
            <a:solidFill>
              <a:schemeClr val="bg2"/>
            </a:solidFill>
            <a:prstDash val="solid"/>
            <a:miter lim="800000"/>
          </a:ln>
          <a:effectLst>
            <a:outerShdw blurRad="63500" sx="102000" sy="102000" algn="ctr" rotWithShape="0">
              <a:prstClr val="black">
                <a:alpha val="40000"/>
              </a:prstClr>
            </a:outerShdw>
          </a:effectLst>
        </p:spPr>
        <p:txBody>
          <a:bodyPr lIns="91370" tIns="45685" rIns="91370" bIns="45685"/>
          <a:lstStyle/>
          <a:p>
            <a:pPr defTabSz="913765">
              <a:defRPr/>
            </a:pPr>
            <a:endParaRPr lang="zh-CN" altLang="en-US">
              <a:solidFill>
                <a:srgbClr val="BC0000"/>
              </a:solidFill>
              <a:latin typeface="Arial" panose="020B0604020202020204"/>
              <a:ea typeface="微软雅黑" panose="020B0503020204020204" pitchFamily="34" charset="-122"/>
              <a:cs typeface="+mn-ea"/>
            </a:endParaRPr>
          </a:p>
        </p:txBody>
      </p:sp>
      <p:sp>
        <p:nvSpPr>
          <p:cNvPr id="51" name="矩形 50"/>
          <p:cNvSpPr/>
          <p:nvPr/>
        </p:nvSpPr>
        <p:spPr>
          <a:xfrm>
            <a:off x="1893198" y="1270787"/>
            <a:ext cx="9018474" cy="521970"/>
          </a:xfrm>
          <a:prstGeom prst="rect">
            <a:avLst/>
          </a:prstGeom>
        </p:spPr>
        <p:txBody>
          <a:bodyPr wrap="square">
            <a:spAutoFit/>
          </a:bodyPr>
          <a:lstStyle/>
          <a:p>
            <a:pPr algn="ctr" defTabSz="913765" eaLnBrk="1" hangingPunct="1">
              <a:defRPr/>
            </a:pPr>
            <a:r>
              <a:rPr lang="zh-CN" altLang="en-US" sz="2800" b="1" dirty="0">
                <a:solidFill>
                  <a:srgbClr val="FFFF00"/>
                </a:solidFill>
                <a:latin typeface="微软雅黑" panose="020B0503020204020204" pitchFamily="34" charset="-122"/>
                <a:ea typeface="微软雅黑" panose="020B0503020204020204" pitchFamily="34" charset="-122"/>
              </a:rPr>
              <a:t>14个坚持之第</a:t>
            </a:r>
            <a:r>
              <a:rPr lang="en-US" altLang="zh-CN" sz="2800" b="1" dirty="0">
                <a:solidFill>
                  <a:srgbClr val="FFFF00"/>
                </a:solidFill>
                <a:latin typeface="微软雅黑" panose="020B0503020204020204" pitchFamily="34" charset="-122"/>
                <a:ea typeface="微软雅黑" panose="020B0503020204020204" pitchFamily="34" charset="-122"/>
              </a:rPr>
              <a:t>13</a:t>
            </a:r>
            <a:r>
              <a:rPr lang="zh-CN" altLang="en-US" sz="2800" b="1" dirty="0">
                <a:solidFill>
                  <a:srgbClr val="FFFF00"/>
                </a:solidFill>
                <a:latin typeface="微软雅黑" panose="020B0503020204020204" pitchFamily="34" charset="-122"/>
                <a:ea typeface="微软雅黑" panose="020B0503020204020204" pitchFamily="34" charset="-122"/>
              </a:rPr>
              <a:t>个，坚持推动构建人类命运共同体</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pic>
        <p:nvPicPr>
          <p:cNvPr id="72" name="图片 10"/>
          <p:cNvPicPr>
            <a:picLocks noChangeAspect="1" noChangeArrowheads="1"/>
          </p:cNvPicPr>
          <p:nvPr/>
        </p:nvPicPr>
        <p:blipFill>
          <a:blip r:embed="rId1"/>
          <a:srcRect/>
          <a:stretch>
            <a:fillRect/>
          </a:stretch>
        </p:blipFill>
        <p:spPr bwMode="auto">
          <a:xfrm>
            <a:off x="1398078" y="1218419"/>
            <a:ext cx="558596" cy="56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等腰三角形 72"/>
          <p:cNvSpPr/>
          <p:nvPr/>
        </p:nvSpPr>
        <p:spPr bwMode="auto">
          <a:xfrm flipV="1">
            <a:off x="4502097" y="2010292"/>
            <a:ext cx="2773939" cy="323732"/>
          </a:xfrm>
          <a:prstGeom prst="triangle">
            <a:avLst/>
          </a:prstGeom>
          <a:gradFill>
            <a:gsLst>
              <a:gs pos="53000">
                <a:schemeClr val="bg1"/>
              </a:gs>
              <a:gs pos="0">
                <a:schemeClr val="bg1">
                  <a:lumMod val="75000"/>
                </a:schemeClr>
              </a:gs>
              <a:gs pos="100000">
                <a:schemeClr val="bg1">
                  <a:lumMod val="60000"/>
                  <a:lumOff val="40000"/>
                </a:schemeClr>
              </a:gs>
            </a:gsLst>
            <a:lin ang="16200000" scaled="1"/>
          </a:gradFill>
          <a:ln w="19050" cap="flat">
            <a:solidFill>
              <a:schemeClr val="bg2"/>
            </a:solidFill>
            <a:prstDash val="solid"/>
            <a:miter lim="800000"/>
          </a:ln>
          <a:effectLst>
            <a:outerShdw blurRad="63500" sx="102000" sy="102000" algn="ctr" rotWithShape="0">
              <a:prstClr val="black">
                <a:alpha val="40000"/>
              </a:prstClr>
            </a:outerShdw>
          </a:effectLst>
        </p:spPr>
        <p:txBody>
          <a:bodyPr lIns="91370" tIns="45685" rIns="91370" bIns="45685"/>
          <a:lstStyle/>
          <a:p>
            <a:pPr defTabSz="913765">
              <a:defRPr/>
            </a:pPr>
            <a:endParaRPr lang="zh-CN" altLang="en-US">
              <a:solidFill>
                <a:srgbClr val="FFFFFF"/>
              </a:solidFill>
              <a:latin typeface="Arial" panose="020B0604020202020204"/>
              <a:ea typeface="微软雅黑" panose="020B0503020204020204" pitchFamily="34" charset="-122"/>
              <a:cs typeface="+mn-ea"/>
            </a:endParaRPr>
          </a:p>
        </p:txBody>
      </p:sp>
      <p:sp>
        <p:nvSpPr>
          <p:cNvPr id="2" name="矩形 1"/>
          <p:cNvSpPr/>
          <p:nvPr/>
        </p:nvSpPr>
        <p:spPr>
          <a:xfrm>
            <a:off x="1225215" y="2638315"/>
            <a:ext cx="9494327" cy="2861310"/>
          </a:xfrm>
          <a:prstGeom prst="rect">
            <a:avLst/>
          </a:prstGeom>
        </p:spPr>
        <p:txBody>
          <a:bodyPr wrap="square">
            <a:spAutoFit/>
          </a:bodyPr>
          <a:lstStyle/>
          <a:p>
            <a:pPr algn="just">
              <a:lnSpc>
                <a:spcPct val="150000"/>
              </a:lnSpc>
              <a:spcAft>
                <a:spcPts val="0"/>
              </a:spcAft>
            </a:pPr>
            <a:r>
              <a:rPr lang="zh-CN" altLang="zh-CN" sz="2000" kern="100" dirty="0">
                <a:solidFill>
                  <a:schemeClr val="accent6">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包容互惠的发展前景，促进和而不同、兼收并蓄的文明交流，构筑尊崇自然、绿色发展的生态体系，始终做世界和平的建设者、全球发展的贡献者、国际秩序的维护者。</a:t>
            </a:r>
            <a:endParaRPr lang="zh-CN" altLang="zh-CN" sz="2000" kern="100" dirty="0">
              <a:solidFill>
                <a:schemeClr val="accent6">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advTm="11059">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6142685"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习近平新时代中国特色大国外交思想</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 name="矩形 2"/>
          <p:cNvSpPr/>
          <p:nvPr/>
        </p:nvSpPr>
        <p:spPr>
          <a:xfrm>
            <a:off x="4539992" y="964244"/>
            <a:ext cx="7242725" cy="5631180"/>
          </a:xfrm>
          <a:prstGeom prst="rect">
            <a:avLst/>
          </a:prstGeom>
        </p:spPr>
        <p:txBody>
          <a:bodyPr wrap="square">
            <a:spAutoFit/>
          </a:bodyPr>
          <a:lstStyle/>
          <a:p>
            <a:pPr algn="just">
              <a:spcAft>
                <a:spcPts val="0"/>
              </a:spcAft>
            </a:pPr>
            <a:r>
              <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rPr>
              <a:t>中国共产党是为中国人民谋幸福的政党，也是为人类进步事业而奋斗的政党。中国共产党始终把为人类作出新的更大的贡献作为自己的使命。</a:t>
            </a:r>
            <a:endParaRPr lang="en-US"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endPar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r>
              <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rPr>
              <a:t>中国将高举和平、发展、合作、共赢的旗帜，恪守维护世界和平、促进共同发展的外交政策宗旨，坚定不移在和平共处五项原则基础上发展同各国的友好合作，推动建设相互尊重、公平正义、合作共赢的新型国际关系。</a:t>
            </a:r>
            <a:endParaRPr lang="en-US"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r>
              <a:rPr lang="en-US"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endParaRPr lang="en-US"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r>
              <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rPr>
              <a:t>中国坚定奉行独立自主的和平外交政策，尊重各国人民自主选择发展道路的权利，维护国际公平正义，反对把自己的意志强加于人，反对干涉别国内政，反对以强凌弱。中国决不会以牺牲别国利益为代价来发展自己，也决不放弃自己的正当权益，任何人不要幻想让中国吞下损害自身利益的苦果。中国奉行防御性的国防政策。中国发展不对任何国家构成威胁。中国无论发展到什么程度，永远不称霸，永远不搞扩张。</a:t>
            </a:r>
            <a:endPar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a:p>
            <a:pPr algn="just">
              <a:spcAft>
                <a:spcPts val="0"/>
              </a:spcAft>
            </a:pPr>
            <a:endParaRPr lang="zh-CN" altLang="zh-CN" sz="2000" kern="100" dirty="0">
              <a:solidFill>
                <a:schemeClr val="accent6">
                  <a:lumMod val="50000"/>
                </a:schemeClr>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6" name="矩形 5"/>
          <p:cNvSpPr/>
          <p:nvPr/>
        </p:nvSpPr>
        <p:spPr>
          <a:xfrm>
            <a:off x="614492" y="1159472"/>
            <a:ext cx="3501874" cy="521970"/>
          </a:xfrm>
          <a:prstGeom prst="rect">
            <a:avLst/>
          </a:prstGeom>
        </p:spPr>
        <p:txBody>
          <a:bodyPr wrap="square">
            <a:spAutoFit/>
          </a:bodyPr>
          <a:lstStyle/>
          <a:p>
            <a:pPr defTabSz="913765" eaLnBrk="0" fontAlgn="base" hangingPunct="0">
              <a:spcBef>
                <a:spcPct val="0"/>
              </a:spcBef>
              <a:spcAft>
                <a:spcPct val="0"/>
              </a:spcAft>
            </a:pPr>
            <a:r>
              <a:rPr lang="zh-CN" altLang="en-US" sz="2800" b="1" dirty="0">
                <a:solidFill>
                  <a:srgbClr val="FFFFFF"/>
                </a:solidFill>
                <a:latin typeface="微软雅黑" panose="020B0503020204020204" pitchFamily="34" charset="-122"/>
                <a:ea typeface="微软雅黑" panose="020B0503020204020204" pitchFamily="34" charset="-122"/>
              </a:rPr>
              <a:t>十九大报告提出</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sp>
        <p:nvSpPr>
          <p:cNvPr id="7" name="箭头: 右 38"/>
          <p:cNvSpPr/>
          <p:nvPr/>
        </p:nvSpPr>
        <p:spPr bwMode="auto">
          <a:xfrm>
            <a:off x="3125615" y="2361556"/>
            <a:ext cx="1204590" cy="1417817"/>
          </a:xfrm>
          <a:prstGeom prst="rightArrow">
            <a:avLst>
              <a:gd name="adj1" fmla="val 61917"/>
              <a:gd name="adj2" fmla="val 50000"/>
            </a:avLst>
          </a:prstGeom>
          <a:solidFill>
            <a:schemeClr val="tx1"/>
          </a:solidFill>
          <a:ln>
            <a:noFill/>
          </a:ln>
        </p:spPr>
        <p:style>
          <a:lnRef idx="2">
            <a:schemeClr val="dk1"/>
          </a:lnRef>
          <a:fillRef idx="1">
            <a:schemeClr val="lt1"/>
          </a:fillRef>
          <a:effectRef idx="0">
            <a:schemeClr val="dk1"/>
          </a:effectRef>
          <a:fontRef idx="minor">
            <a:schemeClr val="dk1"/>
          </a:fontRef>
        </p:style>
        <p:txBody>
          <a:bodyPr vert="horz" wrap="square" lIns="91370" tIns="45685" rIns="91370" bIns="45685" numCol="1" anchor="t" anchorCtr="0" compatLnSpc="1"/>
          <a:lstStyle/>
          <a:p>
            <a:pPr marL="0" marR="0" lvl="0" indent="0" algn="ctr" defTabSz="913765" eaLnBrk="0" fontAlgn="base" latinLnBrk="0" hangingPunct="0">
              <a:lnSpc>
                <a:spcPct val="100000"/>
              </a:lnSpc>
              <a:spcBef>
                <a:spcPct val="0"/>
              </a:spcBef>
              <a:spcAft>
                <a:spcPct val="0"/>
              </a:spcAft>
              <a:buClrTx/>
              <a:buSzTx/>
              <a:buFontTx/>
              <a:buNone/>
              <a:defRPr/>
            </a:pPr>
            <a:endParaRPr kumimoji="0" lang="en-US" altLang="zh-CN" b="0"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endParaRPr>
          </a:p>
          <a:p>
            <a:pPr marL="0" marR="0" lvl="0" indent="0" algn="ctr" defTabSz="913765"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rPr>
              <a:t>指出</a:t>
            </a:r>
            <a:endParaRPr kumimoji="0" lang="zh-CN" altLang="en-US" sz="2400" b="1"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endParaRPr>
          </a:p>
        </p:txBody>
      </p:sp>
      <p:grpSp>
        <p:nvGrpSpPr>
          <p:cNvPr id="12" name="组合 33"/>
          <p:cNvGrpSpPr/>
          <p:nvPr/>
        </p:nvGrpSpPr>
        <p:grpSpPr>
          <a:xfrm>
            <a:off x="126697" y="1560820"/>
            <a:ext cx="2789132" cy="3401447"/>
            <a:chOff x="1819184" y="1046433"/>
            <a:chExt cx="3884386" cy="4737148"/>
          </a:xfrm>
        </p:grpSpPr>
        <p:sp>
          <p:nvSpPr>
            <p:cNvPr id="13" name="剪去单角的矩形 4"/>
            <p:cNvSpPr/>
            <p:nvPr/>
          </p:nvSpPr>
          <p:spPr>
            <a:xfrm>
              <a:off x="2345252" y="1046433"/>
              <a:ext cx="3358318" cy="4737148"/>
            </a:xfrm>
            <a:prstGeom prst="snip1Rect">
              <a:avLst/>
            </a:prstGeom>
            <a:solidFill>
              <a:srgbClr val="FFFFF5"/>
            </a:solidFill>
            <a:ln>
              <a:solidFill>
                <a:srgbClr val="FFFFFF"/>
              </a:solidFill>
            </a:ln>
            <a:effectLst>
              <a:outerShdw blurRad="50800" dist="63500" dir="3000000" sx="101000" sy="101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1819184" y="2406007"/>
              <a:ext cx="3795021" cy="1457624"/>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50000"/>
                    </a:schemeClr>
                  </a:solidFill>
                  <a:latin typeface="微软雅黑" panose="020B0503020204020204" pitchFamily="34" charset="-122"/>
                  <a:ea typeface="微软雅黑" panose="020B0503020204020204" pitchFamily="34" charset="-122"/>
                  <a:cs typeface="+mn-ea"/>
                  <a:sym typeface="+mn-lt"/>
                </a:rPr>
                <a:t>十九大报告</a:t>
              </a:r>
              <a:endParaRPr lang="zh-CN" altLang="en-US" sz="3200" b="1" dirty="0">
                <a:solidFill>
                  <a:schemeClr val="tx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矩形 14"/>
            <p:cNvSpPr/>
            <p:nvPr/>
          </p:nvSpPr>
          <p:spPr>
            <a:xfrm>
              <a:off x="2757685" y="4948600"/>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757685" y="5192000"/>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2757685" y="4705198"/>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2757685" y="4246122"/>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2757685" y="4489523"/>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2757685" y="4002721"/>
              <a:ext cx="2519999" cy="104310"/>
            </a:xfrm>
            <a:prstGeom prst="rect">
              <a:avLst/>
            </a:prstGeom>
            <a:solidFill>
              <a:schemeClr val="accent2">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 name="图片 1"/>
          <p:cNvPicPr>
            <a:picLocks noChangeAspect="1"/>
          </p:cNvPicPr>
          <p:nvPr/>
        </p:nvPicPr>
        <p:blipFill>
          <a:blip r:embed="rId1"/>
          <a:stretch>
            <a:fillRect/>
          </a:stretch>
        </p:blipFill>
        <p:spPr>
          <a:xfrm>
            <a:off x="10898187" y="6492232"/>
            <a:ext cx="1481456" cy="182896"/>
          </a:xfrm>
          <a:prstGeom prst="rect">
            <a:avLst/>
          </a:prstGeom>
        </p:spPr>
      </p:pic>
    </p:spTree>
  </p:cSld>
  <p:clrMapOvr>
    <a:masterClrMapping/>
  </p:clrMapOvr>
  <p:transition spd="slow" advTm="1105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val 6"/>
          <p:cNvSpPr>
            <a:spLocks noChangeArrowheads="1"/>
          </p:cNvSpPr>
          <p:nvPr/>
        </p:nvSpPr>
        <p:spPr bwMode="auto">
          <a:xfrm>
            <a:off x="715665" y="1061436"/>
            <a:ext cx="2248551" cy="2248551"/>
          </a:xfrm>
          <a:prstGeom prst="ellipse">
            <a:avLst/>
          </a:prstGeom>
          <a:solidFill>
            <a:schemeClr val="accent1">
              <a:lumMod val="40000"/>
              <a:lumOff val="60000"/>
            </a:schemeClr>
          </a:solidFill>
          <a:ln w="11" cap="flat">
            <a:noFill/>
            <a:prstDash val="solid"/>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5" name="Line 7"/>
          <p:cNvSpPr/>
          <p:nvPr/>
        </p:nvSpPr>
        <p:spPr>
          <a:xfrm>
            <a:off x="2964215" y="2186505"/>
            <a:ext cx="2632567" cy="0"/>
          </a:xfrm>
          <a:prstGeom prst="line">
            <a:avLst/>
          </a:prstGeom>
          <a:ln w="11" cap="flat" cmpd="sng">
            <a:solidFill>
              <a:schemeClr val="accent1"/>
            </a:solidFill>
            <a:prstDash val="dash"/>
            <a:miter/>
            <a:headEnd type="none" w="med" len="med"/>
            <a:tailEnd type="none" w="med" len="med"/>
          </a:ln>
        </p:spPr>
      </p:sp>
      <p:sp>
        <p:nvSpPr>
          <p:cNvPr id="6" name="Line 8"/>
          <p:cNvSpPr/>
          <p:nvPr/>
        </p:nvSpPr>
        <p:spPr>
          <a:xfrm>
            <a:off x="2692865" y="2918037"/>
            <a:ext cx="1748696" cy="1225040"/>
          </a:xfrm>
          <a:prstGeom prst="line">
            <a:avLst/>
          </a:prstGeom>
          <a:ln w="11" cap="flat" cmpd="sng">
            <a:solidFill>
              <a:schemeClr val="accent1"/>
            </a:solidFill>
            <a:prstDash val="dash"/>
            <a:miter/>
            <a:headEnd type="none" w="med" len="med"/>
            <a:tailEnd type="none" w="med" len="med"/>
          </a:ln>
        </p:spPr>
      </p:sp>
      <p:sp>
        <p:nvSpPr>
          <p:cNvPr id="7" name="Line 9"/>
          <p:cNvSpPr/>
          <p:nvPr/>
        </p:nvSpPr>
        <p:spPr>
          <a:xfrm>
            <a:off x="1840733" y="3309988"/>
            <a:ext cx="0" cy="1599533"/>
          </a:xfrm>
          <a:prstGeom prst="line">
            <a:avLst/>
          </a:prstGeom>
          <a:ln w="11" cap="flat" cmpd="sng">
            <a:solidFill>
              <a:schemeClr val="accent1"/>
            </a:solidFill>
            <a:prstDash val="dash"/>
            <a:miter/>
            <a:headEnd type="none" w="med" len="med"/>
            <a:tailEnd type="none" w="med" len="med"/>
          </a:ln>
        </p:spPr>
      </p:sp>
      <p:sp>
        <p:nvSpPr>
          <p:cNvPr id="8" name="Oval 10"/>
          <p:cNvSpPr>
            <a:spLocks noChangeArrowheads="1"/>
          </p:cNvSpPr>
          <p:nvPr/>
        </p:nvSpPr>
        <p:spPr bwMode="auto">
          <a:xfrm>
            <a:off x="5655493" y="1581920"/>
            <a:ext cx="1236148" cy="1236148"/>
          </a:xfrm>
          <a:prstGeom prst="ellipse">
            <a:avLst/>
          </a:prstGeom>
          <a:solidFill>
            <a:schemeClr val="accent1">
              <a:lumMod val="40000"/>
              <a:lumOff val="6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9" name="Oval 11"/>
          <p:cNvSpPr/>
          <p:nvPr/>
        </p:nvSpPr>
        <p:spPr>
          <a:xfrm>
            <a:off x="5768160" y="1694585"/>
            <a:ext cx="1010816" cy="1010816"/>
          </a:xfrm>
          <a:prstGeom prst="ellipse">
            <a:avLst/>
          </a:prstGeom>
          <a:solidFill>
            <a:schemeClr val="bg2"/>
          </a:solidFill>
          <a:ln w="9525">
            <a:noFill/>
          </a:ln>
        </p:spPr>
        <p:txBody>
          <a:bodyPr anchor="t"/>
          <a:p>
            <a:endParaRPr lang="zh-CN" altLang="en-US" dirty="0">
              <a:solidFill>
                <a:schemeClr val="accent2"/>
              </a:solidFill>
              <a:latin typeface="Arial" panose="020B0604020202020204" pitchFamily="34" charset="0"/>
              <a:ea typeface="宋体" panose="02010600030101010101" pitchFamily="2" charset="-122"/>
            </a:endParaRPr>
          </a:p>
        </p:txBody>
      </p:sp>
      <p:sp>
        <p:nvSpPr>
          <p:cNvPr id="10" name="Oval 12"/>
          <p:cNvSpPr>
            <a:spLocks noChangeArrowheads="1"/>
          </p:cNvSpPr>
          <p:nvPr/>
        </p:nvSpPr>
        <p:spPr bwMode="auto">
          <a:xfrm>
            <a:off x="4387609" y="3789213"/>
            <a:ext cx="1236148" cy="1237735"/>
          </a:xfrm>
          <a:prstGeom prst="ellipse">
            <a:avLst/>
          </a:prstGeom>
          <a:solidFill>
            <a:schemeClr val="accent1">
              <a:lumMod val="40000"/>
              <a:lumOff val="6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11" name="Oval 13"/>
          <p:cNvSpPr/>
          <p:nvPr/>
        </p:nvSpPr>
        <p:spPr>
          <a:xfrm>
            <a:off x="4500275" y="3903465"/>
            <a:ext cx="1010817" cy="1010816"/>
          </a:xfrm>
          <a:prstGeom prst="ellipse">
            <a:avLst/>
          </a:prstGeom>
          <a:solidFill>
            <a:schemeClr val="bg2"/>
          </a:solidFill>
          <a:ln w="9525">
            <a:noFill/>
          </a:ln>
        </p:spPr>
        <p:txBody>
          <a:bodyPr anchor="t"/>
          <a:p>
            <a:endParaRPr lang="zh-CN" altLang="en-US" dirty="0">
              <a:solidFill>
                <a:schemeClr val="accent2"/>
              </a:solidFill>
              <a:latin typeface="Arial" panose="020B0604020202020204" pitchFamily="34" charset="0"/>
              <a:ea typeface="宋体" panose="02010600030101010101" pitchFamily="2" charset="-122"/>
            </a:endParaRPr>
          </a:p>
        </p:txBody>
      </p:sp>
      <p:sp>
        <p:nvSpPr>
          <p:cNvPr id="12" name="Oval 14"/>
          <p:cNvSpPr>
            <a:spLocks noChangeArrowheads="1"/>
          </p:cNvSpPr>
          <p:nvPr/>
        </p:nvSpPr>
        <p:spPr bwMode="auto">
          <a:xfrm>
            <a:off x="1221865" y="4904760"/>
            <a:ext cx="1236148" cy="1237735"/>
          </a:xfrm>
          <a:prstGeom prst="ellipse">
            <a:avLst/>
          </a:prstGeom>
          <a:solidFill>
            <a:schemeClr val="accent1">
              <a:lumMod val="40000"/>
              <a:lumOff val="6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accent2"/>
              </a:solidFill>
              <a:effectLst/>
              <a:uLnTx/>
              <a:uFillTx/>
              <a:latin typeface="Arial" panose="020B0604020202020204" pitchFamily="34" charset="0"/>
              <a:ea typeface="宋体" panose="02010600030101010101" pitchFamily="2" charset="-122"/>
              <a:cs typeface="+mn-cs"/>
            </a:endParaRPr>
          </a:p>
        </p:txBody>
      </p:sp>
      <p:sp>
        <p:nvSpPr>
          <p:cNvPr id="13" name="Oval 15"/>
          <p:cNvSpPr/>
          <p:nvPr/>
        </p:nvSpPr>
        <p:spPr>
          <a:xfrm>
            <a:off x="1334532" y="5017427"/>
            <a:ext cx="1010816" cy="1010816"/>
          </a:xfrm>
          <a:prstGeom prst="ellipse">
            <a:avLst/>
          </a:prstGeom>
          <a:solidFill>
            <a:schemeClr val="bg2"/>
          </a:solidFill>
          <a:ln w="9525">
            <a:noFill/>
          </a:ln>
        </p:spPr>
        <p:txBody>
          <a:bodyPr anchor="t"/>
          <a:p>
            <a:endParaRPr lang="zh-CN" altLang="en-US" dirty="0">
              <a:solidFill>
                <a:schemeClr val="accent2"/>
              </a:solidFill>
              <a:latin typeface="Arial" panose="020B0604020202020204" pitchFamily="34" charset="0"/>
              <a:ea typeface="宋体" panose="02010600030101010101" pitchFamily="2" charset="-122"/>
            </a:endParaRPr>
          </a:p>
        </p:txBody>
      </p:sp>
      <p:sp>
        <p:nvSpPr>
          <p:cNvPr id="14" name="Oval 16"/>
          <p:cNvSpPr/>
          <p:nvPr/>
        </p:nvSpPr>
        <p:spPr>
          <a:xfrm>
            <a:off x="842612" y="1188384"/>
            <a:ext cx="1994656" cy="1996243"/>
          </a:xfrm>
          <a:prstGeom prst="ellipse">
            <a:avLst/>
          </a:prstGeom>
          <a:solidFill>
            <a:schemeClr val="tx1"/>
          </a:solidFill>
          <a:ln w="11">
            <a:noFill/>
          </a:ln>
        </p:spPr>
        <p:txBody>
          <a:bodyPr anchor="t"/>
          <a:p>
            <a:endParaRPr lang="zh-CN" altLang="en-US" dirty="0">
              <a:solidFill>
                <a:schemeClr val="accent2"/>
              </a:solidFill>
              <a:latin typeface="Arial" panose="020B0604020202020204" pitchFamily="34" charset="0"/>
              <a:ea typeface="宋体" panose="02010600030101010101" pitchFamily="2" charset="-122"/>
            </a:endParaRPr>
          </a:p>
        </p:txBody>
      </p:sp>
      <p:sp>
        <p:nvSpPr>
          <p:cNvPr id="15" name="TextBox 14"/>
          <p:cNvSpPr txBox="1"/>
          <p:nvPr/>
        </p:nvSpPr>
        <p:spPr>
          <a:xfrm>
            <a:off x="1098727" y="1629525"/>
            <a:ext cx="1483695" cy="1076325"/>
          </a:xfrm>
          <a:prstGeom prst="rect">
            <a:avLst/>
          </a:prstGeom>
          <a:noFill/>
          <a:ln w="9525">
            <a:noFill/>
          </a:ln>
        </p:spPr>
        <p:txBody>
          <a:bodyPr anchor="t">
            <a:spAutoFit/>
          </a:bodyPr>
          <a:p>
            <a:pPr algn="ctr"/>
            <a:r>
              <a:rPr lang="zh-CN" altLang="en-US" sz="3200" b="1" dirty="0">
                <a:solidFill>
                  <a:schemeClr val="accent2"/>
                </a:solidFill>
                <a:latin typeface="微软雅黑" panose="020B0503020204020204" pitchFamily="34" charset="-122"/>
                <a:ea typeface="微软雅黑" panose="020B0503020204020204" pitchFamily="34" charset="-122"/>
              </a:rPr>
              <a:t>【易错知识点】</a:t>
            </a:r>
            <a:endParaRPr lang="zh-CN" altLang="en-US" sz="3200" b="1" dirty="0">
              <a:solidFill>
                <a:schemeClr val="accent2"/>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1590331" y="5200547"/>
            <a:ext cx="868000" cy="645160"/>
          </a:xfrm>
          <a:prstGeom prst="rect">
            <a:avLst/>
          </a:prstGeom>
          <a:noFill/>
          <a:ln w="9525">
            <a:noFill/>
          </a:ln>
        </p:spPr>
        <p:txBody>
          <a:bodyPr anchor="t">
            <a:spAutoFit/>
          </a:bodyPr>
          <a:p>
            <a:pPr algn="ctr"/>
            <a:r>
              <a:rPr lang="zh-CN" altLang="en-US" sz="3600" b="1" dirty="0">
                <a:solidFill>
                  <a:schemeClr val="accent2"/>
                </a:solidFill>
                <a:latin typeface="微软雅黑" panose="020B0503020204020204" pitchFamily="34" charset="-122"/>
                <a:ea typeface="微软雅黑" panose="020B0503020204020204" pitchFamily="34" charset="-122"/>
              </a:rPr>
              <a:t>三、</a:t>
            </a:r>
            <a:endParaRPr lang="zh-CN" altLang="en-US" sz="3600" b="1" dirty="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96727" y="4072621"/>
            <a:ext cx="958451" cy="645160"/>
          </a:xfrm>
          <a:prstGeom prst="rect">
            <a:avLst/>
          </a:prstGeom>
          <a:noFill/>
          <a:ln w="9525">
            <a:noFill/>
          </a:ln>
        </p:spPr>
        <p:txBody>
          <a:bodyPr anchor="t">
            <a:spAutoFit/>
          </a:bodyPr>
          <a:p>
            <a:pPr algn="ctr"/>
            <a:r>
              <a:rPr lang="zh-CN" altLang="en-US" sz="3600" b="1" dirty="0">
                <a:solidFill>
                  <a:schemeClr val="accent2"/>
                </a:solidFill>
                <a:latin typeface="微软雅黑" panose="020B0503020204020204" pitchFamily="34" charset="-122"/>
                <a:ea typeface="微软雅黑" panose="020B0503020204020204" pitchFamily="34" charset="-122"/>
              </a:rPr>
              <a:t>二、</a:t>
            </a:r>
            <a:endParaRPr lang="zh-CN" altLang="en-US" sz="3600" b="1" dirty="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023640" y="1877389"/>
            <a:ext cx="868001" cy="645160"/>
          </a:xfrm>
          <a:prstGeom prst="rect">
            <a:avLst/>
          </a:prstGeom>
          <a:noFill/>
          <a:ln w="9525">
            <a:noFill/>
          </a:ln>
        </p:spPr>
        <p:txBody>
          <a:bodyPr anchor="t">
            <a:spAutoFit/>
          </a:bodyPr>
          <a:p>
            <a:pPr algn="ctr"/>
            <a:r>
              <a:rPr lang="zh-CN" altLang="en-US" sz="3600" b="1" dirty="0">
                <a:solidFill>
                  <a:schemeClr val="accent2"/>
                </a:solidFill>
                <a:latin typeface="微软雅黑" panose="020B0503020204020204" pitchFamily="34" charset="-122"/>
                <a:ea typeface="微软雅黑" panose="020B0503020204020204" pitchFamily="34" charset="-122"/>
              </a:rPr>
              <a:t>一、</a:t>
            </a:r>
            <a:endParaRPr lang="zh-CN" altLang="en-US" sz="3600" b="1" dirty="0">
              <a:solidFill>
                <a:schemeClr val="accent2"/>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162800" y="1724660"/>
            <a:ext cx="4814570" cy="1568450"/>
          </a:xfrm>
          <a:prstGeom prst="rect">
            <a:avLst/>
          </a:prstGeom>
          <a:noFill/>
          <a:ln w="9525">
            <a:noFill/>
          </a:ln>
        </p:spPr>
        <p:txBody>
          <a:bodyPr wrap="square" anchor="t">
            <a:spAutoFit/>
          </a:bodyPr>
          <a:p>
            <a:r>
              <a:rPr lang="zh-CN" altLang="en-US" sz="320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rPr>
              <a:t>1.一些新兴经济体和发展中国家快速发展，促使世界进人多极化时代。</a:t>
            </a:r>
            <a:endParaRPr lang="zh-CN" altLang="en-US" sz="320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endParaRPr>
          </a:p>
        </p:txBody>
      </p:sp>
      <p:sp>
        <p:nvSpPr>
          <p:cNvPr id="20" name="TextBox 19"/>
          <p:cNvSpPr txBox="1"/>
          <p:nvPr/>
        </p:nvSpPr>
        <p:spPr>
          <a:xfrm>
            <a:off x="5768340" y="3611245"/>
            <a:ext cx="6322060" cy="1568450"/>
          </a:xfrm>
          <a:prstGeom prst="rect">
            <a:avLst/>
          </a:prstGeom>
          <a:noFill/>
          <a:ln w="9525">
            <a:noFill/>
          </a:ln>
        </p:spPr>
        <p:txBody>
          <a:bodyPr wrap="square" anchor="t">
            <a:spAutoFit/>
          </a:bodyPr>
          <a:p>
            <a:r>
              <a:rPr lang="zh-CN" altLang="en-US" sz="32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微软雅黑" panose="020B0503020204020204" pitchFamily="34" charset="-122"/>
                <a:ea typeface="微软雅黑" panose="020B0503020204020204" pitchFamily="34" charset="-122"/>
              </a:rPr>
              <a:t>2.重点识记国际竞争的实质是以经济和科技实力为基础的综合国力的较量；</a:t>
            </a:r>
            <a:endParaRPr lang="zh-CN" altLang="en-US" sz="32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微软雅黑" panose="020B0503020204020204" pitchFamily="34" charset="-122"/>
              <a:ea typeface="微软雅黑" panose="020B0503020204020204" pitchFamily="34" charset="-122"/>
            </a:endParaRPr>
          </a:p>
        </p:txBody>
      </p:sp>
      <p:sp>
        <p:nvSpPr>
          <p:cNvPr id="2" name="TextBox 19"/>
          <p:cNvSpPr txBox="1"/>
          <p:nvPr/>
        </p:nvSpPr>
        <p:spPr>
          <a:xfrm>
            <a:off x="2964180" y="5444490"/>
            <a:ext cx="5565140" cy="583565"/>
          </a:xfrm>
          <a:prstGeom prst="rect">
            <a:avLst/>
          </a:prstGeom>
          <a:noFill/>
          <a:ln w="9525">
            <a:noFill/>
          </a:ln>
        </p:spPr>
        <p:txBody>
          <a:bodyPr wrap="square" anchor="t">
            <a:spAutoFit/>
          </a:bodyPr>
          <a:p>
            <a:r>
              <a:rPr lang="zh-CN" altLang="en-US" sz="32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rPr>
              <a:t>3.当今世界不仅复杂而且多变。</a:t>
            </a:r>
            <a:endParaRPr lang="zh-CN" altLang="en-US" sz="32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000000"/>
                                          </p:val>
                                        </p:tav>
                                        <p:tav tm="100000">
                                          <p:val>
                                            <p:strVal val="#ppt_w"/>
                                          </p:val>
                                        </p:tav>
                                      </p:tavLst>
                                    </p:anim>
                                    <p:anim calcmode="lin" valueType="num">
                                      <p:cBhvr>
                                        <p:cTn id="15" dur="500" fill="hold"/>
                                        <p:tgtEl>
                                          <p:spTgt spid="15"/>
                                        </p:tgtEl>
                                        <p:attrNameLst>
                                          <p:attrName>ppt_h</p:attrName>
                                        </p:attrNameLst>
                                      </p:cBhvr>
                                      <p:tavLst>
                                        <p:tav tm="0">
                                          <p:val>
                                            <p:fltVal val="0.000000"/>
                                          </p:val>
                                        </p:tav>
                                        <p:tav tm="100000">
                                          <p:val>
                                            <p:strVal val="#ppt_h"/>
                                          </p:val>
                                        </p:tav>
                                      </p:tavLst>
                                    </p:anim>
                                    <p:anim calcmode="lin" valueType="num">
                                      <p:cBhvr>
                                        <p:cTn id="16" dur="500" fill="hold"/>
                                        <p:tgtEl>
                                          <p:spTgt spid="15"/>
                                        </p:tgtEl>
                                        <p:attrNameLst>
                                          <p:attrName>style.rotation</p:attrName>
                                        </p:attrNameLst>
                                      </p:cBhvr>
                                      <p:tavLst>
                                        <p:tav tm="0">
                                          <p:val>
                                            <p:fltVal val="90.000000"/>
                                          </p:val>
                                        </p:tav>
                                        <p:tav tm="100000">
                                          <p:val>
                                            <p:fltVal val="0.000000"/>
                                          </p:val>
                                        </p:tav>
                                      </p:tavLst>
                                    </p:anim>
                                    <p:animEffect transition="in" filter="fade">
                                      <p:cBhvr>
                                        <p:cTn id="17" dur="500"/>
                                        <p:tgtEl>
                                          <p:spTgt spid="15"/>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000000"/>
                                          </p:val>
                                        </p:tav>
                                        <p:tav tm="100000">
                                          <p:val>
                                            <p:strVal val="#ppt_w"/>
                                          </p:val>
                                        </p:tav>
                                      </p:tavLst>
                                    </p:anim>
                                    <p:anim calcmode="lin" valueType="num">
                                      <p:cBhvr>
                                        <p:cTn id="32" dur="500" fill="hold"/>
                                        <p:tgtEl>
                                          <p:spTgt spid="9"/>
                                        </p:tgtEl>
                                        <p:attrNameLst>
                                          <p:attrName>ppt_h</p:attrName>
                                        </p:attrNameLst>
                                      </p:cBhvr>
                                      <p:tavLst>
                                        <p:tav tm="0">
                                          <p:val>
                                            <p:fltVal val="0.00000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000000"/>
                                          </p:val>
                                        </p:tav>
                                        <p:tav tm="100000">
                                          <p:val>
                                            <p:strVal val="#ppt_w"/>
                                          </p:val>
                                        </p:tav>
                                      </p:tavLst>
                                    </p:anim>
                                    <p:anim calcmode="lin" valueType="num">
                                      <p:cBhvr>
                                        <p:cTn id="37" dur="500" fill="hold"/>
                                        <p:tgtEl>
                                          <p:spTgt spid="8"/>
                                        </p:tgtEl>
                                        <p:attrNameLst>
                                          <p:attrName>ppt_h</p:attrName>
                                        </p:attrNameLst>
                                      </p:cBhvr>
                                      <p:tavLst>
                                        <p:tav tm="0">
                                          <p:val>
                                            <p:fltVal val="0.000000"/>
                                          </p:val>
                                        </p:tav>
                                        <p:tav tm="100000">
                                          <p:val>
                                            <p:strVal val="#ppt_h"/>
                                          </p:val>
                                        </p:tav>
                                      </p:tavLst>
                                    </p:anim>
                                    <p:animEffect transition="in" filter="fade">
                                      <p:cBhvr>
                                        <p:cTn id="38" dur="5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000000"/>
                                          </p:val>
                                        </p:tav>
                                        <p:tav tm="100000">
                                          <p:val>
                                            <p:strVal val="#ppt_w"/>
                                          </p:val>
                                        </p:tav>
                                      </p:tavLst>
                                    </p:anim>
                                    <p:anim calcmode="lin" valueType="num">
                                      <p:cBhvr>
                                        <p:cTn id="42" dur="500" fill="hold"/>
                                        <p:tgtEl>
                                          <p:spTgt spid="11"/>
                                        </p:tgtEl>
                                        <p:attrNameLst>
                                          <p:attrName>ppt_h</p:attrName>
                                        </p:attrNameLst>
                                      </p:cBhvr>
                                      <p:tavLst>
                                        <p:tav tm="0">
                                          <p:val>
                                            <p:fltVal val="0.00000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000000"/>
                                          </p:val>
                                        </p:tav>
                                        <p:tav tm="100000">
                                          <p:val>
                                            <p:strVal val="#ppt_w"/>
                                          </p:val>
                                        </p:tav>
                                      </p:tavLst>
                                    </p:anim>
                                    <p:anim calcmode="lin" valueType="num">
                                      <p:cBhvr>
                                        <p:cTn id="47" dur="500" fill="hold"/>
                                        <p:tgtEl>
                                          <p:spTgt spid="10"/>
                                        </p:tgtEl>
                                        <p:attrNameLst>
                                          <p:attrName>ppt_h</p:attrName>
                                        </p:attrNameLst>
                                      </p:cBhvr>
                                      <p:tavLst>
                                        <p:tav tm="0">
                                          <p:val>
                                            <p:fltVal val="0.000000"/>
                                          </p:val>
                                        </p:tav>
                                        <p:tav tm="100000">
                                          <p:val>
                                            <p:strVal val="#ppt_h"/>
                                          </p:val>
                                        </p:tav>
                                      </p:tavLst>
                                    </p:anim>
                                    <p:animEffect transition="in" filter="fade">
                                      <p:cBhvr>
                                        <p:cTn id="48" dur="500"/>
                                        <p:tgtEl>
                                          <p:spTgt spid="1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000000"/>
                                          </p:val>
                                        </p:tav>
                                        <p:tav tm="100000">
                                          <p:val>
                                            <p:strVal val="#ppt_w"/>
                                          </p:val>
                                        </p:tav>
                                      </p:tavLst>
                                    </p:anim>
                                    <p:anim calcmode="lin" valueType="num">
                                      <p:cBhvr>
                                        <p:cTn id="52" dur="500" fill="hold"/>
                                        <p:tgtEl>
                                          <p:spTgt spid="13"/>
                                        </p:tgtEl>
                                        <p:attrNameLst>
                                          <p:attrName>ppt_h</p:attrName>
                                        </p:attrNameLst>
                                      </p:cBhvr>
                                      <p:tavLst>
                                        <p:tav tm="0">
                                          <p:val>
                                            <p:fltVal val="0.000000"/>
                                          </p:val>
                                        </p:tav>
                                        <p:tav tm="100000">
                                          <p:val>
                                            <p:strVal val="#ppt_h"/>
                                          </p:val>
                                        </p:tav>
                                      </p:tavLst>
                                    </p:anim>
                                    <p:animEffect transition="in" filter="fade">
                                      <p:cBhvr>
                                        <p:cTn id="53" dur="500"/>
                                        <p:tgtEl>
                                          <p:spTgt spid="1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000000"/>
                                          </p:val>
                                        </p:tav>
                                        <p:tav tm="100000">
                                          <p:val>
                                            <p:strVal val="#ppt_w"/>
                                          </p:val>
                                        </p:tav>
                                      </p:tavLst>
                                    </p:anim>
                                    <p:anim calcmode="lin" valueType="num">
                                      <p:cBhvr>
                                        <p:cTn id="57" dur="500" fill="hold"/>
                                        <p:tgtEl>
                                          <p:spTgt spid="12"/>
                                        </p:tgtEl>
                                        <p:attrNameLst>
                                          <p:attrName>ppt_h</p:attrName>
                                        </p:attrNameLst>
                                      </p:cBhvr>
                                      <p:tavLst>
                                        <p:tav tm="0">
                                          <p:val>
                                            <p:fltVal val="0.000000"/>
                                          </p:val>
                                        </p:tav>
                                        <p:tav tm="100000">
                                          <p:val>
                                            <p:strVal val="#ppt_h"/>
                                          </p:val>
                                        </p:tav>
                                      </p:tavLst>
                                    </p:anim>
                                    <p:animEffect transition="in" filter="fade">
                                      <p:cBhvr>
                                        <p:cTn id="58" dur="500"/>
                                        <p:tgtEl>
                                          <p:spTgt spid="12"/>
                                        </p:tgtEl>
                                      </p:cBhvr>
                                    </p:animEffect>
                                  </p:childTnLst>
                                </p:cTn>
                              </p:par>
                            </p:childTnLst>
                          </p:cTn>
                        </p:par>
                        <p:par>
                          <p:cTn id="59" fill="hold">
                            <p:stCondLst>
                              <p:cond delay="3500"/>
                            </p:stCondLst>
                            <p:childTnLst>
                              <p:par>
                                <p:cTn id="60" presetID="31"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000000"/>
                                          </p:val>
                                        </p:tav>
                                        <p:tav tm="100000">
                                          <p:val>
                                            <p:strVal val="#ppt_w"/>
                                          </p:val>
                                        </p:tav>
                                      </p:tavLst>
                                    </p:anim>
                                    <p:anim calcmode="lin" valueType="num">
                                      <p:cBhvr>
                                        <p:cTn id="63" dur="500" fill="hold"/>
                                        <p:tgtEl>
                                          <p:spTgt spid="18"/>
                                        </p:tgtEl>
                                        <p:attrNameLst>
                                          <p:attrName>ppt_h</p:attrName>
                                        </p:attrNameLst>
                                      </p:cBhvr>
                                      <p:tavLst>
                                        <p:tav tm="0">
                                          <p:val>
                                            <p:fltVal val="0.000000"/>
                                          </p:val>
                                        </p:tav>
                                        <p:tav tm="100000">
                                          <p:val>
                                            <p:strVal val="#ppt_h"/>
                                          </p:val>
                                        </p:tav>
                                      </p:tavLst>
                                    </p:anim>
                                    <p:anim calcmode="lin" valueType="num">
                                      <p:cBhvr>
                                        <p:cTn id="64" dur="500" fill="hold"/>
                                        <p:tgtEl>
                                          <p:spTgt spid="18"/>
                                        </p:tgtEl>
                                        <p:attrNameLst>
                                          <p:attrName>style.rotation</p:attrName>
                                        </p:attrNameLst>
                                      </p:cBhvr>
                                      <p:tavLst>
                                        <p:tav tm="0">
                                          <p:val>
                                            <p:fltVal val="90.000000"/>
                                          </p:val>
                                        </p:tav>
                                        <p:tav tm="100000">
                                          <p:val>
                                            <p:fltVal val="0.000000"/>
                                          </p:val>
                                        </p:tav>
                                      </p:tavLst>
                                    </p:anim>
                                    <p:animEffect transition="in" filter="fade">
                                      <p:cBhvr>
                                        <p:cTn id="65" dur="500"/>
                                        <p:tgtEl>
                                          <p:spTgt spid="18"/>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4500"/>
                            </p:stCondLst>
                            <p:childTnLst>
                              <p:par>
                                <p:cTn id="71" presetID="31"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000000"/>
                                          </p:val>
                                        </p:tav>
                                        <p:tav tm="100000">
                                          <p:val>
                                            <p:strVal val="#ppt_w"/>
                                          </p:val>
                                        </p:tav>
                                      </p:tavLst>
                                    </p:anim>
                                    <p:anim calcmode="lin" valueType="num">
                                      <p:cBhvr>
                                        <p:cTn id="74" dur="500" fill="hold"/>
                                        <p:tgtEl>
                                          <p:spTgt spid="17"/>
                                        </p:tgtEl>
                                        <p:attrNameLst>
                                          <p:attrName>ppt_h</p:attrName>
                                        </p:attrNameLst>
                                      </p:cBhvr>
                                      <p:tavLst>
                                        <p:tav tm="0">
                                          <p:val>
                                            <p:fltVal val="0.000000"/>
                                          </p:val>
                                        </p:tav>
                                        <p:tav tm="100000">
                                          <p:val>
                                            <p:strVal val="#ppt_h"/>
                                          </p:val>
                                        </p:tav>
                                      </p:tavLst>
                                    </p:anim>
                                    <p:anim calcmode="lin" valueType="num">
                                      <p:cBhvr>
                                        <p:cTn id="75" dur="500" fill="hold"/>
                                        <p:tgtEl>
                                          <p:spTgt spid="17"/>
                                        </p:tgtEl>
                                        <p:attrNameLst>
                                          <p:attrName>style.rotation</p:attrName>
                                        </p:attrNameLst>
                                      </p:cBhvr>
                                      <p:tavLst>
                                        <p:tav tm="0">
                                          <p:val>
                                            <p:fltVal val="90.000000"/>
                                          </p:val>
                                        </p:tav>
                                        <p:tav tm="100000">
                                          <p:val>
                                            <p:fltVal val="0.000000"/>
                                          </p:val>
                                        </p:tav>
                                      </p:tavLst>
                                    </p:anim>
                                    <p:animEffect transition="in" filter="fade">
                                      <p:cBhvr>
                                        <p:cTn id="76" dur="500"/>
                                        <p:tgtEl>
                                          <p:spTgt spid="17"/>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000000"/>
                                          </p:val>
                                        </p:tav>
                                        <p:tav tm="100000">
                                          <p:val>
                                            <p:strVal val="#ppt_w"/>
                                          </p:val>
                                        </p:tav>
                                      </p:tavLst>
                                    </p:anim>
                                    <p:anim calcmode="lin" valueType="num">
                                      <p:cBhvr>
                                        <p:cTn id="85" dur="500" fill="hold"/>
                                        <p:tgtEl>
                                          <p:spTgt spid="16"/>
                                        </p:tgtEl>
                                        <p:attrNameLst>
                                          <p:attrName>ppt_h</p:attrName>
                                        </p:attrNameLst>
                                      </p:cBhvr>
                                      <p:tavLst>
                                        <p:tav tm="0">
                                          <p:val>
                                            <p:fltVal val="0.000000"/>
                                          </p:val>
                                        </p:tav>
                                        <p:tav tm="100000">
                                          <p:val>
                                            <p:strVal val="#ppt_h"/>
                                          </p:val>
                                        </p:tav>
                                      </p:tavLst>
                                    </p:anim>
                                    <p:anim calcmode="lin" valueType="num">
                                      <p:cBhvr>
                                        <p:cTn id="86" dur="500" fill="hold"/>
                                        <p:tgtEl>
                                          <p:spTgt spid="16"/>
                                        </p:tgtEl>
                                        <p:attrNameLst>
                                          <p:attrName>style.rotation</p:attrName>
                                        </p:attrNameLst>
                                      </p:cBhvr>
                                      <p:tavLst>
                                        <p:tav tm="0">
                                          <p:val>
                                            <p:fltVal val="90.000000"/>
                                          </p:val>
                                        </p:tav>
                                        <p:tav tm="100000">
                                          <p:val>
                                            <p:fltVal val="0.000000"/>
                                          </p:val>
                                        </p:tav>
                                      </p:tavLst>
                                    </p:anim>
                                    <p:animEffect transition="in" filter="fade">
                                      <p:cBhvr>
                                        <p:cTn id="87" dur="500"/>
                                        <p:tgtEl>
                                          <p:spTgt spid="16"/>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wipe(left)">
                                      <p:cBhvr>
                                        <p:cTn id="9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p:bldP spid="16" grpId="0"/>
      <p:bldP spid="17" grpId="0"/>
      <p:bldP spid="18" grpId="0"/>
      <p:bldP spid="19" grpId="0"/>
      <p:bldP spid="20"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43369" y="841619"/>
            <a:ext cx="11305262" cy="5412993"/>
          </a:xfrm>
          <a:prstGeom prst="rect">
            <a:avLst/>
          </a:prstGeom>
        </p:spPr>
      </p:pic>
      <p:sp>
        <p:nvSpPr>
          <p:cNvPr id="4" name="MH_Number_1"/>
          <p:cNvSpPr/>
          <p:nvPr>
            <p:custDataLst>
              <p:tags r:id="rId2"/>
            </p:custDataLst>
          </p:nvPr>
        </p:nvSpPr>
        <p:spPr>
          <a:xfrm>
            <a:off x="1902863" y="2177335"/>
            <a:ext cx="2187074" cy="2187074"/>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4</a:t>
            </a:r>
            <a:endParaRPr lang="en-US" altLang="zh-CN"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387855" y="2177335"/>
            <a:ext cx="5999561" cy="853664"/>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endParaRPr>
          </a:p>
        </p:txBody>
      </p:sp>
      <p:sp>
        <p:nvSpPr>
          <p:cNvPr id="6" name="矩形 5"/>
          <p:cNvSpPr/>
          <p:nvPr/>
        </p:nvSpPr>
        <p:spPr>
          <a:xfrm>
            <a:off x="5619795" y="2219447"/>
            <a:ext cx="3535680" cy="1445260"/>
          </a:xfrm>
          <a:prstGeom prst="rect">
            <a:avLst/>
          </a:prstGeom>
          <a:noFill/>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【巩固提升】</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396191" y="3097584"/>
            <a:ext cx="5991225" cy="1266825"/>
          </a:xfrm>
          <a:prstGeom prst="rect">
            <a:avLst/>
          </a:prstGeom>
        </p:spPr>
        <p:txBody>
          <a:bodyPr/>
          <a:lstStyle/>
          <a:p>
            <a:pPr algn="just">
              <a:lnSpc>
                <a:spcPct val="130000"/>
              </a:lnSpc>
              <a:spcBef>
                <a:spcPts val="600"/>
              </a:spcBef>
              <a:spcAft>
                <a:spcPts val="600"/>
              </a:spcAft>
              <a:buClr>
                <a:srgbClr val="00B050"/>
              </a:buClr>
              <a:buSzPct val="80000"/>
              <a:defRPr/>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图文框 7"/>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3"/>
          <a:stretch>
            <a:fillRect/>
          </a:stretch>
        </p:blipFill>
        <p:spPr>
          <a:xfrm>
            <a:off x="1556372" y="3753931"/>
            <a:ext cx="1167469" cy="61047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20" y="38735"/>
            <a:ext cx="12070715" cy="6739255"/>
          </a:xfrm>
          <a:prstGeom prst="rect">
            <a:avLst/>
          </a:prstGeom>
          <a:noFill/>
        </p:spPr>
        <p:txBody>
          <a:bodyPr wrap="square" rtlCol="0">
            <a:spAutoFit/>
          </a:bodyPr>
          <a:p>
            <a:r>
              <a:rPr lang="zh-CN" altLang="en-US" sz="2400" b="1">
                <a:latin typeface="楷体" panose="02010609060101010101" charset="-122"/>
                <a:ea typeface="楷体" panose="02010609060101010101" charset="-122"/>
                <a:cs typeface="楷体" panose="02010609060101010101" charset="-122"/>
              </a:rPr>
              <a:t>世界在变小，但我们生活的圈子在变大。回答1-2题。</a:t>
            </a:r>
            <a:endParaRPr lang="zh-CN" altLang="en-US" sz="2400" b="1"/>
          </a:p>
          <a:p>
            <a:r>
              <a:rPr lang="zh-CN" altLang="en-US" sz="2400" b="1"/>
              <a:t>1. 2018年8月，前NBA球星阿泰斯特现身杭州。退役后的阿泰斯特开了“”熊猫之友”网店通过阿里巴区国际站寻找中国供应商购买衣服等包含服猫儿素的相关产品,转卖到美国。网店搭建则是通过家加拿大电子商务软件开发商完成的。阿泰斯特开办网店（    ）</a:t>
            </a:r>
            <a:endParaRPr lang="zh-CN" altLang="en-US" sz="2400" b="1"/>
          </a:p>
          <a:p>
            <a:r>
              <a:rPr lang="zh-CN" altLang="en-US" sz="2400" b="1"/>
              <a:t>①得益于这是一个开放的世界  </a:t>
            </a:r>
            <a:endParaRPr lang="zh-CN" altLang="en-US" sz="2400" b="1"/>
          </a:p>
          <a:p>
            <a:r>
              <a:rPr lang="zh-CN" altLang="en-US" sz="2400" b="1"/>
              <a:t>②印证了世界是紧密联系的  </a:t>
            </a:r>
            <a:endParaRPr lang="zh-CN" altLang="en-US" sz="2400" b="1"/>
          </a:p>
          <a:p>
            <a:r>
              <a:rPr lang="zh-CN" altLang="en-US" sz="2400" b="1"/>
              <a:t>③表明商品贸易在全球范围内进行</a:t>
            </a:r>
            <a:endParaRPr lang="zh-CN" altLang="en-US" sz="2400" b="1"/>
          </a:p>
          <a:p>
            <a:r>
              <a:rPr lang="zh-CN" altLang="en-US" sz="2400" b="1"/>
              <a:t>④是经济全球化的结果</a:t>
            </a:r>
            <a:endParaRPr lang="zh-CN" altLang="en-US" sz="2400" b="1"/>
          </a:p>
          <a:p>
            <a:r>
              <a:rPr lang="zh-CN" altLang="en-US" sz="2400" b="1"/>
              <a:t>A.①④  B.②③  C.①③④  D.①②③④</a:t>
            </a:r>
            <a:endParaRPr lang="zh-CN" altLang="en-US" sz="2400" b="1"/>
          </a:p>
          <a:p>
            <a:endParaRPr lang="zh-CN" altLang="en-US" sz="2400" b="1"/>
          </a:p>
          <a:p>
            <a:r>
              <a:rPr lang="zh-CN" altLang="en-US" sz="2400" b="1"/>
              <a:t>2. 2018年9月12日，国务院副总理胡春华在世界经济论坛东盟会议开幕式上指出,中国愿同东盟和世界各国一道，抓住新工业革命的机遇，坚持开放共赢,加强创新引领,促进包容增长，实现联动发展，推动构建创新、开放联动、包容的世界经济。这是因为（     ）</a:t>
            </a:r>
            <a:endParaRPr lang="zh-CN" altLang="en-US" sz="2400" b="1"/>
          </a:p>
          <a:p>
            <a:r>
              <a:rPr lang="zh-CN" altLang="en-US" sz="2400" b="1"/>
              <a:t>①当今世界是开放的世界  </a:t>
            </a:r>
            <a:endParaRPr lang="zh-CN" altLang="en-US" sz="2400" b="1"/>
          </a:p>
          <a:p>
            <a:r>
              <a:rPr lang="zh-CN" altLang="en-US" sz="2400" b="1"/>
              <a:t>②经济全球化深人发展  </a:t>
            </a:r>
            <a:endParaRPr lang="zh-CN" altLang="en-US" sz="2400" b="1"/>
          </a:p>
          <a:p>
            <a:r>
              <a:rPr lang="zh-CN" altLang="en-US" sz="2400" b="1"/>
              <a:t>③不同国家和地区之间的联系日益紧密</a:t>
            </a:r>
            <a:endParaRPr lang="zh-CN" altLang="en-US" sz="2400" b="1"/>
          </a:p>
          <a:p>
            <a:r>
              <a:rPr lang="zh-CN" altLang="en-US" sz="2400" b="1"/>
              <a:t>④我国开始主导世界经济新秩序</a:t>
            </a:r>
            <a:endParaRPr lang="zh-CN" altLang="en-US" sz="2400" b="1"/>
          </a:p>
          <a:p>
            <a:r>
              <a:rPr lang="zh-CN" altLang="en-US" sz="2400" b="1"/>
              <a:t>A.①②③  B.①③④  C.①②④  D.②③④</a:t>
            </a:r>
            <a:endParaRPr lang="zh-CN" altLang="en-US" sz="2400" b="1"/>
          </a:p>
        </p:txBody>
      </p:sp>
      <p:sp>
        <p:nvSpPr>
          <p:cNvPr id="5" name="文本框 4"/>
          <p:cNvSpPr txBox="1"/>
          <p:nvPr/>
        </p:nvSpPr>
        <p:spPr>
          <a:xfrm>
            <a:off x="10640060" y="1077595"/>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D</a:t>
            </a:r>
            <a:endParaRPr lang="en-US" altLang="zh-CN" sz="3600" b="1">
              <a:solidFill>
                <a:schemeClr val="tx1"/>
              </a:solidFill>
              <a:effectLst>
                <a:outerShdw blurRad="38100" dist="19050" dir="2700000" algn="tl" rotWithShape="0">
                  <a:schemeClr val="dk1">
                    <a:alpha val="40000"/>
                  </a:schemeClr>
                </a:outerShdw>
              </a:effectLst>
            </a:endParaRPr>
          </a:p>
        </p:txBody>
      </p:sp>
      <p:sp>
        <p:nvSpPr>
          <p:cNvPr id="6" name="文本框 5"/>
          <p:cNvSpPr txBox="1"/>
          <p:nvPr/>
        </p:nvSpPr>
        <p:spPr>
          <a:xfrm>
            <a:off x="11106785" y="4307840"/>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A</a:t>
            </a:r>
            <a:endParaRPr lang="en-US" altLang="zh-CN" sz="3600" b="1">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54"/>
          <p:cNvSpPr txBox="1"/>
          <p:nvPr/>
        </p:nvSpPr>
        <p:spPr>
          <a:xfrm>
            <a:off x="1033199" y="184229"/>
            <a:ext cx="6142685" cy="5230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6" tIns="45703" rIns="91406" bIns="45703"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dirty="0">
                <a:solidFill>
                  <a:schemeClr val="tx1"/>
                </a:solidFill>
                <a:latin typeface="微软雅黑" panose="020B0503020204020204" pitchFamily="34" charset="-122"/>
                <a:ea typeface="微软雅黑" panose="020B0503020204020204" pitchFamily="34" charset="-122"/>
              </a:rPr>
              <a:t>习近平新时代中国特色大国外交思想</a:t>
            </a:r>
            <a:endParaRPr lang="zh-CN" altLang="en-US" b="1" dirty="0">
              <a:solidFill>
                <a:schemeClr val="tx1"/>
              </a:solidFill>
              <a:latin typeface="微软雅黑" panose="020B0503020204020204" pitchFamily="34" charset="-122"/>
              <a:ea typeface="微软雅黑" panose="020B0503020204020204" pitchFamily="34" charset="-122"/>
            </a:endParaRPr>
          </a:p>
        </p:txBody>
      </p:sp>
      <p:sp>
        <p:nvSpPr>
          <p:cNvPr id="37" name="Freeform 6"/>
          <p:cNvSpPr/>
          <p:nvPr/>
        </p:nvSpPr>
        <p:spPr bwMode="auto">
          <a:xfrm>
            <a:off x="288653" y="136555"/>
            <a:ext cx="697577" cy="609779"/>
          </a:xfrm>
          <a:custGeom>
            <a:avLst/>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38" name="Line 8"/>
          <p:cNvSpPr>
            <a:spLocks noChangeShapeType="1"/>
          </p:cNvSpPr>
          <p:nvPr/>
        </p:nvSpPr>
        <p:spPr bwMode="auto">
          <a:xfrm>
            <a:off x="998257" y="671850"/>
            <a:ext cx="10501161"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06" tIns="45703" rIns="91406" bIns="45703" numCol="1" anchor="t" anchorCtr="0" compatLnSpc="1"/>
          <a:lstStyle/>
          <a:p>
            <a:endParaRPr lang="zh-CN" altLang="en-US" dirty="0">
              <a:ea typeface="微软雅黑" panose="020B0503020204020204" pitchFamily="34" charset="-122"/>
            </a:endParaRPr>
          </a:p>
        </p:txBody>
      </p:sp>
      <p:sp>
        <p:nvSpPr>
          <p:cNvPr id="49" name="矩形: 圆角 48"/>
          <p:cNvSpPr/>
          <p:nvPr/>
        </p:nvSpPr>
        <p:spPr bwMode="auto">
          <a:xfrm>
            <a:off x="968022" y="2400675"/>
            <a:ext cx="9943650" cy="3238906"/>
          </a:xfrm>
          <a:prstGeom prst="roundRect">
            <a:avLst>
              <a:gd name="adj" fmla="val 229"/>
            </a:avLst>
          </a:prstGeom>
          <a:noFill/>
          <a:ln w="9525" cap="flat" cmpd="sng" algn="ctr">
            <a:solidFill>
              <a:schemeClr val="tx1"/>
            </a:solidFill>
            <a:prstDash val="solid"/>
            <a:round/>
            <a:headEnd type="none" w="med" len="med"/>
            <a:tailEnd type="none" w="med" len="med"/>
          </a:ln>
          <a:effectLst/>
        </p:spPr>
        <p:txBody>
          <a:bodyPr lIns="91370" tIns="45685" rIns="91370" bIns="45685"/>
          <a:lstStyle/>
          <a:p>
            <a:pPr defTabSz="913765" eaLnBrk="1" hangingPunct="1">
              <a:defRPr/>
            </a:pPr>
            <a:endParaRPr lang="zh-CN" altLang="en-US" dirty="0">
              <a:solidFill>
                <a:srgbClr val="BC0000"/>
              </a:solidFill>
              <a:ea typeface="微软雅黑" panose="020B0503020204020204" pitchFamily="34" charset="-122"/>
            </a:endParaRPr>
          </a:p>
        </p:txBody>
      </p:sp>
      <p:sp>
        <p:nvSpPr>
          <p:cNvPr id="50" name="矩形: 圆角 49"/>
          <p:cNvSpPr/>
          <p:nvPr/>
        </p:nvSpPr>
        <p:spPr bwMode="auto">
          <a:xfrm>
            <a:off x="968022" y="1104161"/>
            <a:ext cx="10008714" cy="814090"/>
          </a:xfrm>
          <a:prstGeom prst="roundRect">
            <a:avLst>
              <a:gd name="adj" fmla="val 5432"/>
            </a:avLst>
          </a:prstGeom>
          <a:gradFill>
            <a:gsLst>
              <a:gs pos="0">
                <a:schemeClr val="tx1"/>
              </a:gs>
              <a:gs pos="48000">
                <a:schemeClr val="accent2">
                  <a:lumMod val="97000"/>
                  <a:lumOff val="3000"/>
                </a:schemeClr>
              </a:gs>
              <a:gs pos="100000">
                <a:schemeClr val="accent2">
                  <a:lumMod val="60000"/>
                  <a:lumOff val="40000"/>
                </a:schemeClr>
              </a:gs>
            </a:gsLst>
            <a:lin ang="16200000" scaled="1"/>
          </a:gradFill>
          <a:ln w="19050" cap="flat">
            <a:solidFill>
              <a:schemeClr val="bg2"/>
            </a:solidFill>
            <a:prstDash val="solid"/>
            <a:miter lim="800000"/>
          </a:ln>
          <a:effectLst>
            <a:outerShdw blurRad="63500" sx="102000" sy="102000" algn="ctr" rotWithShape="0">
              <a:prstClr val="black">
                <a:alpha val="40000"/>
              </a:prstClr>
            </a:outerShdw>
          </a:effectLst>
        </p:spPr>
        <p:txBody>
          <a:bodyPr lIns="91370" tIns="45685" rIns="91370" bIns="45685"/>
          <a:lstStyle/>
          <a:p>
            <a:pPr defTabSz="913765">
              <a:defRPr/>
            </a:pPr>
            <a:endParaRPr lang="zh-CN" altLang="en-US">
              <a:solidFill>
                <a:srgbClr val="BC0000"/>
              </a:solidFill>
              <a:latin typeface="Arial" panose="020B0604020202020204"/>
              <a:ea typeface="微软雅黑" panose="020B0503020204020204" pitchFamily="34" charset="-122"/>
              <a:cs typeface="+mn-ea"/>
            </a:endParaRPr>
          </a:p>
        </p:txBody>
      </p:sp>
      <p:sp>
        <p:nvSpPr>
          <p:cNvPr id="51" name="矩形 50"/>
          <p:cNvSpPr/>
          <p:nvPr/>
        </p:nvSpPr>
        <p:spPr>
          <a:xfrm>
            <a:off x="1893198" y="1270787"/>
            <a:ext cx="9018474" cy="521970"/>
          </a:xfrm>
          <a:prstGeom prst="rect">
            <a:avLst/>
          </a:prstGeom>
        </p:spPr>
        <p:txBody>
          <a:bodyPr wrap="square">
            <a:spAutoFit/>
          </a:bodyPr>
          <a:lstStyle/>
          <a:p>
            <a:pPr algn="ctr" defTabSz="913765" eaLnBrk="1" hangingPunct="1">
              <a:defRPr/>
            </a:pPr>
            <a:r>
              <a:rPr lang="zh-CN" altLang="en-US" sz="2800" b="1" dirty="0">
                <a:solidFill>
                  <a:srgbClr val="FFFF00"/>
                </a:solidFill>
                <a:latin typeface="微软雅黑" panose="020B0503020204020204" pitchFamily="34" charset="-122"/>
                <a:ea typeface="微软雅黑" panose="020B0503020204020204" pitchFamily="34" charset="-122"/>
              </a:rPr>
              <a:t>14个坚持之第</a:t>
            </a:r>
            <a:r>
              <a:rPr lang="en-US" altLang="zh-CN" sz="2800" b="1" dirty="0">
                <a:solidFill>
                  <a:srgbClr val="FFFF00"/>
                </a:solidFill>
                <a:latin typeface="微软雅黑" panose="020B0503020204020204" pitchFamily="34" charset="-122"/>
                <a:ea typeface="微软雅黑" panose="020B0503020204020204" pitchFamily="34" charset="-122"/>
              </a:rPr>
              <a:t>13</a:t>
            </a:r>
            <a:r>
              <a:rPr lang="zh-CN" altLang="en-US" sz="2800" b="1" dirty="0">
                <a:solidFill>
                  <a:srgbClr val="FFFF00"/>
                </a:solidFill>
                <a:latin typeface="微软雅黑" panose="020B0503020204020204" pitchFamily="34" charset="-122"/>
                <a:ea typeface="微软雅黑" panose="020B0503020204020204" pitchFamily="34" charset="-122"/>
              </a:rPr>
              <a:t>个，坚持推动构建人类命运共同体</a:t>
            </a:r>
            <a:endParaRPr lang="zh-CN" altLang="en-US" sz="2800" b="1" dirty="0">
              <a:solidFill>
                <a:srgbClr val="FFFF00"/>
              </a:solidFill>
              <a:latin typeface="微软雅黑" panose="020B0503020204020204" pitchFamily="34" charset="-122"/>
              <a:ea typeface="微软雅黑" panose="020B0503020204020204" pitchFamily="34" charset="-122"/>
            </a:endParaRPr>
          </a:p>
        </p:txBody>
      </p:sp>
      <p:pic>
        <p:nvPicPr>
          <p:cNvPr id="72" name="图片 10"/>
          <p:cNvPicPr>
            <a:picLocks noChangeAspect="1" noChangeArrowheads="1"/>
          </p:cNvPicPr>
          <p:nvPr/>
        </p:nvPicPr>
        <p:blipFill>
          <a:blip r:embed="rId1"/>
          <a:srcRect/>
          <a:stretch>
            <a:fillRect/>
          </a:stretch>
        </p:blipFill>
        <p:spPr bwMode="auto">
          <a:xfrm>
            <a:off x="1398078" y="1218419"/>
            <a:ext cx="558596" cy="56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等腰三角形 72"/>
          <p:cNvSpPr/>
          <p:nvPr/>
        </p:nvSpPr>
        <p:spPr bwMode="auto">
          <a:xfrm flipV="1">
            <a:off x="4502097" y="2010292"/>
            <a:ext cx="2773939" cy="323732"/>
          </a:xfrm>
          <a:prstGeom prst="triangle">
            <a:avLst/>
          </a:prstGeom>
          <a:gradFill>
            <a:gsLst>
              <a:gs pos="53000">
                <a:schemeClr val="bg1"/>
              </a:gs>
              <a:gs pos="0">
                <a:schemeClr val="bg1">
                  <a:lumMod val="75000"/>
                </a:schemeClr>
              </a:gs>
              <a:gs pos="100000">
                <a:schemeClr val="bg1">
                  <a:lumMod val="60000"/>
                  <a:lumOff val="40000"/>
                </a:schemeClr>
              </a:gs>
            </a:gsLst>
            <a:lin ang="16200000" scaled="1"/>
          </a:gradFill>
          <a:ln w="19050" cap="flat">
            <a:solidFill>
              <a:schemeClr val="bg2"/>
            </a:solidFill>
            <a:prstDash val="solid"/>
            <a:miter lim="800000"/>
          </a:ln>
          <a:effectLst>
            <a:outerShdw blurRad="63500" sx="102000" sy="102000" algn="ctr" rotWithShape="0">
              <a:prstClr val="black">
                <a:alpha val="40000"/>
              </a:prstClr>
            </a:outerShdw>
          </a:effectLst>
        </p:spPr>
        <p:txBody>
          <a:bodyPr lIns="91370" tIns="45685" rIns="91370" bIns="45685"/>
          <a:lstStyle/>
          <a:p>
            <a:pPr defTabSz="913765">
              <a:defRPr/>
            </a:pPr>
            <a:endParaRPr lang="zh-CN" altLang="en-US">
              <a:solidFill>
                <a:srgbClr val="FFFFFF"/>
              </a:solidFill>
              <a:latin typeface="Arial" panose="020B0604020202020204"/>
              <a:ea typeface="微软雅黑" panose="020B0503020204020204" pitchFamily="34" charset="-122"/>
              <a:cs typeface="+mn-ea"/>
            </a:endParaRPr>
          </a:p>
        </p:txBody>
      </p:sp>
      <p:sp>
        <p:nvSpPr>
          <p:cNvPr id="2" name="矩形 1"/>
          <p:cNvSpPr/>
          <p:nvPr/>
        </p:nvSpPr>
        <p:spPr>
          <a:xfrm>
            <a:off x="1225215" y="2638315"/>
            <a:ext cx="9494327" cy="2861310"/>
          </a:xfrm>
          <a:prstGeom prst="rect">
            <a:avLst/>
          </a:prstGeom>
        </p:spPr>
        <p:txBody>
          <a:bodyPr wrap="square">
            <a:spAutoFit/>
          </a:bodyPr>
          <a:lstStyle/>
          <a:p>
            <a:pPr algn="just">
              <a:lnSpc>
                <a:spcPct val="150000"/>
              </a:lnSpc>
              <a:spcAft>
                <a:spcPts val="0"/>
              </a:spcAft>
            </a:pPr>
            <a:r>
              <a:rPr lang="zh-CN" altLang="zh-CN" sz="2000" kern="100" dirty="0">
                <a:solidFill>
                  <a:schemeClr val="accent6">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中国人民的梦想同各国人民的梦想息息相通，实现中国梦离不开和平的国际环境和稳定的国际秩序。必须统筹国内国际两个大局，始终不渝走和平发展道路、奉行互利共赢的开放战略，坚持正确义利观，树立共同、综合、合作、可持续的新安全观，谋求开放创新、包容互惠的发展前景，促进和而不同、兼收并蓄的文明交流，构筑尊崇自然、绿色发展的生态体系，始终做世界和平的建设者、全球发展的贡献者、国际秩序的维护者。</a:t>
            </a:r>
            <a:endParaRPr lang="zh-CN" altLang="zh-CN" sz="2000" kern="100" dirty="0">
              <a:solidFill>
                <a:schemeClr val="accent6">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slow" advTm="11059">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 y="65405"/>
            <a:ext cx="11990705" cy="6247130"/>
          </a:xfrm>
          <a:prstGeom prst="rect">
            <a:avLst/>
          </a:prstGeom>
          <a:noFill/>
        </p:spPr>
        <p:txBody>
          <a:bodyPr wrap="square" rtlCol="0">
            <a:spAutoFit/>
          </a:bodyPr>
          <a:p>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3.英国《经济学家》将新兴经济体分成两个梯队:第一梯队为中国、巴西、印度和俄罗斯、南非,也称“金砖国家”;第二梯队包括墨西哥、韩国、波兰、土耳其、埃及等“新钻国家”。中国、印度和俄罗斯3个“金砖国家”对全球经济增长的贡献超过一半。“新钻国家”也有不俗表现，据预测,2025年墨西哥、印尼、土耳其、伊朗、越南等8国将跻身世界经济前20强。“金砖国家”和“新钻国家”(   ) </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①经济实力、国际地位和国际影响力不断增强</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②发展快速,迅速成为发达经济体</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③推动世界向多极化方向发展  </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④是促进世界和平与发展必不可少的力量</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A.①④  B.②③  C.①③④  D.①②④</a:t>
            </a:r>
            <a:endParaRPr lang="zh-CN" altLang="en-US" sz="2000" b="1">
              <a:solidFill>
                <a:schemeClr val="tx1"/>
              </a:solidFill>
              <a:effectLst>
                <a:outerShdw blurRad="38100" dist="19050" dir="2700000" algn="tl" rotWithShape="0">
                  <a:schemeClr val="dk1">
                    <a:alpha val="40000"/>
                  </a:schemeClr>
                </a:outerShdw>
              </a:effectLst>
            </a:endParaRPr>
          </a:p>
          <a:p>
            <a:endParaRPr lang="zh-CN" altLang="en-US" sz="2000" b="1">
              <a:solidFill>
                <a:schemeClr val="tx1"/>
              </a:solidFill>
              <a:effectLst>
                <a:outerShdw blurRad="38100" dist="19050" dir="2700000" algn="tl" rotWithShape="0">
                  <a:schemeClr val="dk1">
                    <a:alpha val="40000"/>
                  </a:schemeClr>
                </a:outerShdw>
              </a:effectLst>
            </a:endParaRPr>
          </a:p>
          <a:p>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4.(2018青岛20)构建人类命运共同体就是要“建设持久和平、普遍安全、共同繁荣、开放包容、清洁美丽的世界”。国家主席习近平提出的这一思想,已被多次写人联合国文件.受到国际社会的高度评价和热烈响应。构建人类命运共同体（    ）</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①利于促进世界的和平与发展</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②凸显了中国负责任大国的形象  </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③体现了中国在国际事务中起主导作用  </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④符合世界各国人民的利益</a:t>
            </a:r>
            <a:endParaRPr lang="zh-CN" altLang="en-US" sz="2000" b="1">
              <a:solidFill>
                <a:schemeClr val="tx1"/>
              </a:solidFill>
              <a:effectLst>
                <a:outerShdw blurRad="38100" dist="19050" dir="2700000" algn="tl" rotWithShape="0">
                  <a:schemeClr val="dk1">
                    <a:alpha val="40000"/>
                  </a:schemeClr>
                </a:outerShdw>
              </a:effectLst>
            </a:endParaRPr>
          </a:p>
          <a:p>
            <a:r>
              <a:rPr lang="zh-CN" altLang="en-US" sz="2000" b="1">
                <a:solidFill>
                  <a:schemeClr val="tx1"/>
                </a:solidFill>
                <a:effectLst>
                  <a:outerShdw blurRad="38100" dist="19050" dir="2700000" algn="tl" rotWithShape="0">
                    <a:schemeClr val="dk1">
                      <a:alpha val="40000"/>
                    </a:schemeClr>
                  </a:outerShdw>
                </a:effectLst>
              </a:rPr>
              <a:t>A.①②③  B.①②④  C.①③④  D.②③④</a:t>
            </a:r>
            <a:endParaRPr lang="zh-CN" altLang="en-US" sz="2000" b="1">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9762490" y="1123950"/>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C</a:t>
            </a:r>
            <a:endParaRPr lang="en-US" altLang="zh-CN" sz="3600" b="1">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3180715" y="4227830"/>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B</a:t>
            </a:r>
            <a:endParaRPr lang="en-US" altLang="zh-CN" sz="3600" b="1">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 y="91440"/>
            <a:ext cx="12122785" cy="5323205"/>
          </a:xfrm>
          <a:prstGeom prst="rect">
            <a:avLst/>
          </a:prstGeom>
          <a:noFill/>
        </p:spPr>
        <p:txBody>
          <a:bodyPr wrap="square" rtlCol="0">
            <a:spAutoFit/>
          </a:bodyPr>
          <a:p>
            <a:r>
              <a:rPr lang="zh-CN" altLang="en-US" sz="2000" b="1">
                <a:latin typeface="楷体" panose="02010609060101010101" charset="-122"/>
                <a:ea typeface="楷体" panose="02010609060101010101" charset="-122"/>
                <a:cs typeface="楷体" panose="02010609060101010101" charset="-122"/>
              </a:rPr>
              <a:t>2018年是联合国开展维和行动70周年，也是中国参与联合国维和行动28周年。回答5-6题。</a:t>
            </a:r>
            <a:endParaRPr lang="zh-CN" altLang="en-US" sz="2000" b="1"/>
          </a:p>
          <a:p>
            <a:r>
              <a:rPr lang="zh-CN" altLang="en-US" sz="2000" b="1"/>
              <a:t>5.作为派出维和人员最多、联合国维和摊款第二大出资国的中国，目前约有2500名中国维和人员在联合国维和任务区捍卫和平、传递友谊，中国的联合国维和行动让世界刮目相看。这说明我国(   ）</a:t>
            </a:r>
            <a:endParaRPr lang="zh-CN" altLang="en-US" sz="2000" b="1"/>
          </a:p>
          <a:p>
            <a:r>
              <a:rPr lang="zh-CN" altLang="en-US" sz="2000" b="1"/>
              <a:t>①已成为维护国际和平与稳定的重要力量</a:t>
            </a:r>
            <a:endParaRPr lang="zh-CN" altLang="en-US" sz="2000" b="1"/>
          </a:p>
          <a:p>
            <a:r>
              <a:rPr lang="zh-CN" altLang="en-US" sz="2000" b="1"/>
              <a:t>②已成为当今国际秩序的统治者  </a:t>
            </a:r>
            <a:endParaRPr lang="zh-CN" altLang="en-US" sz="2000" b="1"/>
          </a:p>
          <a:p>
            <a:r>
              <a:rPr lang="zh-CN" altLang="en-US" sz="2000" b="1"/>
              <a:t>③致力于成为世界和平的建设者</a:t>
            </a:r>
            <a:endParaRPr lang="zh-CN" altLang="en-US" sz="2000" b="1"/>
          </a:p>
          <a:p>
            <a:r>
              <a:rPr lang="zh-CN" altLang="en-US" sz="2000" b="1"/>
              <a:t>④面对区域性及全球性的危机与难题积极主动承担相应责任</a:t>
            </a:r>
            <a:endParaRPr lang="zh-CN" altLang="en-US" sz="2000" b="1"/>
          </a:p>
          <a:p>
            <a:r>
              <a:rPr lang="zh-CN" altLang="en-US" sz="2000" b="1"/>
              <a:t>A.①②③  B.①③④  C.②③④  D.①②④</a:t>
            </a:r>
            <a:endParaRPr lang="zh-CN" altLang="en-US" sz="2000" b="1"/>
          </a:p>
          <a:p>
            <a:endParaRPr lang="zh-CN" altLang="en-US" sz="2000" b="1"/>
          </a:p>
          <a:p>
            <a:r>
              <a:rPr lang="zh-CN" altLang="en-US" sz="2000" b="1"/>
              <a:t>6.26岁的女兵班长苏培杰，每天执勤巡逻，不仅要穿戴20公斤重的防弹护具,忍受高达40摄氏度的气温，还要面对不时响起的枪声。她说:“南苏丹现在还在战乱中，老百姓盼望和平。能为他们作出一一点人员贡献，我感到很自豪。”像苏培杰样的中国维和人员（    ）</a:t>
            </a:r>
            <a:endParaRPr lang="zh-CN" altLang="en-US" sz="2000" b="1"/>
          </a:p>
          <a:p>
            <a:r>
              <a:rPr lang="zh-CN" altLang="en-US" sz="2000" b="1"/>
              <a:t>①为提高中国在国际上的影响力作出了重要变献</a:t>
            </a:r>
            <a:endParaRPr lang="zh-CN" altLang="en-US" sz="2000" b="1"/>
          </a:p>
          <a:p>
            <a:r>
              <a:rPr lang="zh-CN" altLang="en-US" sz="2000" b="1"/>
              <a:t>②是维护区域安全与稳定的重要力量  </a:t>
            </a:r>
            <a:endParaRPr lang="zh-CN" altLang="en-US" sz="2000" b="1"/>
          </a:p>
          <a:p>
            <a:r>
              <a:rPr lang="zh-CN" altLang="en-US" sz="2000" b="1"/>
              <a:t>③展现了人类共同面临的各种问题中国作为国际秩序维护者的大国形象  </a:t>
            </a:r>
            <a:endParaRPr lang="zh-CN" altLang="en-US" sz="2000" b="1"/>
          </a:p>
          <a:p>
            <a:r>
              <a:rPr lang="zh-CN" altLang="en-US" sz="2000" b="1"/>
              <a:t>④解决了人类共同面临的各种问题</a:t>
            </a:r>
            <a:endParaRPr lang="zh-CN" altLang="en-US" sz="2000" b="1"/>
          </a:p>
          <a:p>
            <a:r>
              <a:rPr lang="zh-CN" altLang="en-US" sz="2000" b="1"/>
              <a:t>A.①②③  B.①③④  C.②③④  D.①②④</a:t>
            </a:r>
            <a:endParaRPr lang="zh-CN" altLang="en-US" sz="2000" b="1"/>
          </a:p>
        </p:txBody>
      </p:sp>
      <p:sp>
        <p:nvSpPr>
          <p:cNvPr id="5" name="文本框 4"/>
          <p:cNvSpPr txBox="1"/>
          <p:nvPr/>
        </p:nvSpPr>
        <p:spPr>
          <a:xfrm>
            <a:off x="9919335" y="575945"/>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B</a:t>
            </a:r>
            <a:endParaRPr lang="en-US" altLang="zh-CN" sz="3600" b="1">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5582920" y="3333750"/>
            <a:ext cx="971550" cy="645160"/>
          </a:xfrm>
          <a:prstGeom prst="rect">
            <a:avLst/>
          </a:prstGeom>
          <a:noFill/>
        </p:spPr>
        <p:txBody>
          <a:bodyPr wrap="square" rtlCol="0">
            <a:spAutoFit/>
          </a:bodyPr>
          <a:p>
            <a:r>
              <a:rPr lang="en-US" altLang="zh-CN" sz="3600" b="1">
                <a:solidFill>
                  <a:schemeClr val="tx1"/>
                </a:solidFill>
                <a:effectLst>
                  <a:outerShdw blurRad="38100" dist="19050" dir="2700000" algn="tl" rotWithShape="0">
                    <a:schemeClr val="dk1">
                      <a:alpha val="40000"/>
                    </a:schemeClr>
                  </a:outerShdw>
                </a:effectLst>
              </a:rPr>
              <a:t>A</a:t>
            </a:r>
            <a:endParaRPr lang="en-US" altLang="zh-CN" sz="3600" b="1">
              <a:solidFill>
                <a:schemeClr val="tx1"/>
              </a:solidFill>
              <a:effectLst>
                <a:outerShdw blurRad="38100" dist="19050" dir="2700000" algn="tl" rotWithShape="0">
                  <a:schemeClr val="dk1">
                    <a:alpha val="40000"/>
                  </a:schemeClr>
                </a:outerShdw>
              </a:effectLst>
            </a:endParaRPr>
          </a:p>
        </p:txBody>
      </p:sp>
      <p:pic>
        <p:nvPicPr>
          <p:cNvPr id="4" name="图片 3"/>
          <p:cNvPicPr>
            <a:picLocks noChangeAspect="1"/>
          </p:cNvPicPr>
          <p:nvPr/>
        </p:nvPicPr>
        <p:blipFill>
          <a:blip r:embed="rId1"/>
          <a:stretch>
            <a:fillRect/>
          </a:stretch>
        </p:blipFill>
        <p:spPr>
          <a:xfrm>
            <a:off x="10898187" y="6492232"/>
            <a:ext cx="1481456" cy="1828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325" y="38735"/>
            <a:ext cx="12122785" cy="5631180"/>
          </a:xfrm>
          <a:prstGeom prst="rect">
            <a:avLst/>
          </a:prstGeom>
          <a:noFill/>
        </p:spPr>
        <p:txBody>
          <a:bodyPr wrap="square" rtlCol="0">
            <a:spAutoFit/>
          </a:bodyPr>
          <a:p>
            <a:r>
              <a:rPr lang="zh-CN" altLang="en-US" b="1"/>
              <a:t>7.感知中国智慧。(10分)</a:t>
            </a:r>
            <a:endParaRPr lang="zh-CN" altLang="en-US" b="1"/>
          </a:p>
          <a:p>
            <a:r>
              <a:rPr lang="zh-CN" altLang="en-US" b="1"/>
              <a:t>材料一:国家主席习近平在“一带一路”国际合作高峰论坛上宣布，中国从2018年起举办中国国际进口博览会(以下简称“进口博览会”)。这是党中央推建新一轮高水平对外开放的重大决策、是我国主动向世界开效市场的一个重大举措，是我国支持经济全球化和贸易自由化的实际行动。筹办好进口博览会，是2018年我国的四大主场外交活动之一。</a:t>
            </a:r>
            <a:endParaRPr lang="zh-CN" altLang="en-US" b="1"/>
          </a:p>
          <a:p>
            <a:r>
              <a:rPr lang="zh-CN" altLang="en-US" b="1"/>
              <a:t>材料二:首届进口博览会于2018年11月5日至10日在上海国家会展中心举办。国家贸易投资综合展区，原计划邀请60个国家，现在已有80个国家正式确认参展,其中发达国家21个、发展中国家50个、最不发达国家9个。来自30多个国家(地区)的300多家企业参展,通用电气等一大批国际顶尖企业云集智能及高端装备展区;全球知名汽车品牌在此汇聚,涵盖美、英等国家的主流车系，展品亮点纷呈;日本、韩国等15个消费电子及家电行业强国参加，将全方位展现他们在芯片等多个领域的创新产品。</a:t>
            </a:r>
            <a:endParaRPr lang="zh-CN" altLang="en-US" b="1"/>
          </a:p>
          <a:p>
            <a:r>
              <a:rPr lang="zh-CN" altLang="en-US" b="1"/>
              <a:t>(1)从经济的角度，概括我国举办进口博览会将会对世界发展产生的积极影响。(3分)</a:t>
            </a:r>
            <a:endParaRPr lang="zh-CN" altLang="en-US" b="1"/>
          </a:p>
          <a:p>
            <a:endParaRPr lang="zh-CN" altLang="en-US" b="1"/>
          </a:p>
          <a:p>
            <a:endParaRPr lang="zh-CN" altLang="en-US" b="1"/>
          </a:p>
          <a:p>
            <a:endParaRPr lang="zh-CN" altLang="en-US" b="1"/>
          </a:p>
          <a:p>
            <a:endParaRPr lang="zh-CN" altLang="en-US" b="1"/>
          </a:p>
          <a:p>
            <a:r>
              <a:rPr lang="zh-CN" altLang="en-US" b="1"/>
              <a:t>(2)从共亨的角度，归纳中国为世界发展作出的努力。(4分)</a:t>
            </a:r>
            <a:endParaRPr lang="zh-CN" altLang="en-US" b="1"/>
          </a:p>
          <a:p>
            <a:endParaRPr lang="zh-CN" altLang="en-US" b="1"/>
          </a:p>
          <a:p>
            <a:endParaRPr lang="zh-CN" altLang="en-US" b="1"/>
          </a:p>
          <a:p>
            <a:endParaRPr lang="zh-CN" altLang="en-US" b="1"/>
          </a:p>
          <a:p>
            <a:endParaRPr lang="zh-CN" altLang="en-US" b="1"/>
          </a:p>
          <a:p>
            <a:r>
              <a:rPr lang="zh-CN" altLang="en-US" b="1"/>
              <a:t>(3)从中国与世界关系的角度，评价中国为世界发展所作的贡献。(3分)</a:t>
            </a:r>
            <a:endParaRPr lang="zh-CN" altLang="en-US" b="1"/>
          </a:p>
        </p:txBody>
      </p:sp>
      <p:sp>
        <p:nvSpPr>
          <p:cNvPr id="3" name="文本框 2"/>
          <p:cNvSpPr txBox="1"/>
          <p:nvPr/>
        </p:nvSpPr>
        <p:spPr>
          <a:xfrm>
            <a:off x="234315" y="2842895"/>
            <a:ext cx="11438890" cy="706755"/>
          </a:xfrm>
          <a:prstGeom prst="rect">
            <a:avLst/>
          </a:prstGeom>
          <a:noFill/>
        </p:spPr>
        <p:txBody>
          <a:bodyPr wrap="square" rtlCol="0">
            <a:spAutoFit/>
          </a:bodyPr>
          <a:p>
            <a:r>
              <a:rPr lang="zh-CN" altLang="en-US" sz="2000" b="1">
                <a:solidFill>
                  <a:srgbClr val="FF0000"/>
                </a:solidFill>
              </a:rPr>
              <a:t>答：有利于促使世界各国加强经贸交流合作;有利于促进全球贸易和世界经济增长;有利于推动经济全球化趋势的发展。(3分)</a:t>
            </a:r>
            <a:endParaRPr lang="zh-CN" altLang="en-US" sz="2000" b="1">
              <a:solidFill>
                <a:srgbClr val="FF0000"/>
              </a:solidFill>
            </a:endParaRPr>
          </a:p>
        </p:txBody>
      </p:sp>
      <p:sp>
        <p:nvSpPr>
          <p:cNvPr id="4" name="文本框 3"/>
          <p:cNvSpPr txBox="1"/>
          <p:nvPr/>
        </p:nvSpPr>
        <p:spPr>
          <a:xfrm>
            <a:off x="60325" y="4395470"/>
            <a:ext cx="11438890" cy="706755"/>
          </a:xfrm>
          <a:prstGeom prst="rect">
            <a:avLst/>
          </a:prstGeom>
          <a:noFill/>
        </p:spPr>
        <p:txBody>
          <a:bodyPr wrap="square" rtlCol="0">
            <a:spAutoFit/>
          </a:bodyPr>
          <a:p>
            <a:r>
              <a:rPr lang="zh-CN" altLang="en-US" sz="2000" b="1">
                <a:solidFill>
                  <a:srgbClr val="FF0000"/>
                </a:solidFill>
              </a:rPr>
              <a:t>答：①坚持合作共赢的理念;②寻求共同经济增长点;③带动区域与世界的共同发展;④分享发展机遇,共享发展成果。(4分)</a:t>
            </a:r>
            <a:endParaRPr lang="zh-CN" altLang="en-US" sz="2000" b="1">
              <a:solidFill>
                <a:srgbClr val="FF0000"/>
              </a:solidFill>
            </a:endParaRPr>
          </a:p>
        </p:txBody>
      </p:sp>
      <p:sp>
        <p:nvSpPr>
          <p:cNvPr id="5" name="文本框 4"/>
          <p:cNvSpPr txBox="1"/>
          <p:nvPr/>
        </p:nvSpPr>
        <p:spPr>
          <a:xfrm>
            <a:off x="234315" y="5779135"/>
            <a:ext cx="11438890" cy="706755"/>
          </a:xfrm>
          <a:prstGeom prst="rect">
            <a:avLst/>
          </a:prstGeom>
          <a:noFill/>
        </p:spPr>
        <p:txBody>
          <a:bodyPr wrap="square" rtlCol="0">
            <a:spAutoFit/>
          </a:bodyPr>
          <a:p>
            <a:r>
              <a:rPr lang="zh-CN" altLang="en-US" sz="2000" b="1">
                <a:solidFill>
                  <a:srgbClr val="FF0000"/>
                </a:solidFill>
              </a:rPr>
              <a:t>答：①致力于成为全球发展的贡献者;②为世界经济发展贡献中国智慧;③为全球治理提出中国方案;④发挥负责任大国作用。(3分)</a:t>
            </a:r>
            <a:endParaRPr lang="zh-CN" altLang="en-US" sz="2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stretch>
            <a:fillRect/>
          </a:stretch>
        </p:blipFill>
        <p:spPr>
          <a:xfrm>
            <a:off x="1292622" y="994220"/>
            <a:ext cx="9525000" cy="4655433"/>
          </a:xfrm>
          <a:prstGeom prst="rect">
            <a:avLst/>
          </a:prstGeom>
        </p:spPr>
      </p:pic>
      <p:pic>
        <p:nvPicPr>
          <p:cNvPr id="11" name="图片 10" descr="e7d195523061f1c01ef2b70529884c179423570dbaad84926380ABC1F97BAEF0C8FC051856578EAB7874501A1FFE158C4981707381814BCC4D9A8E3554438DEE4FBCF5A5B4D2A8B0989AB57E8BAC65EB486172191761AFEFAD98399B7F929649E3C9CC3C2EDB05375483D52C873C1D6A323B353A12750684349CA2B1649B470708ACE6AB0C23D1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669" y="3789040"/>
            <a:ext cx="10450907" cy="3775186"/>
          </a:xfrm>
          <a:prstGeom prst="rect">
            <a:avLst/>
          </a:prstGeom>
        </p:spPr>
      </p:pic>
      <p:sp>
        <p:nvSpPr>
          <p:cNvPr id="3"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958338" y="3399402"/>
            <a:ext cx="59737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科技感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信息化</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云时代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云计算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互联网 </a:t>
            </a:r>
            <a:r>
              <a:rPr lang="en-US" altLang="zh-CN"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 </a:t>
            </a:r>
            <a:r>
              <a:rPr lang="zh-CN" altLang="en-US" sz="18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大数据应用</a:t>
            </a:r>
            <a:endParaRPr lang="zh-CN" altLang="en-US" sz="18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endParaRPr>
          </a:p>
        </p:txBody>
      </p:sp>
      <p:sp>
        <p:nvSpPr>
          <p:cNvPr id="4" name="文本框 3"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txBox="1"/>
          <p:nvPr/>
        </p:nvSpPr>
        <p:spPr>
          <a:xfrm>
            <a:off x="495347" y="1825782"/>
            <a:ext cx="4104456" cy="1862048"/>
          </a:xfrm>
          <a:prstGeom prst="rect">
            <a:avLst/>
          </a:prstGeom>
          <a:noFill/>
        </p:spPr>
        <p:txBody>
          <a:bodyPr vert="horz" wrap="square" rtlCol="0">
            <a:spAutoFit/>
          </a:bodyPr>
          <a:lstStyle/>
          <a:p>
            <a:pPr algn="r"/>
            <a:r>
              <a:rPr lang="en-US" altLang="zh-CN" sz="11500" dirty="0" smtClean="0">
                <a:solidFill>
                  <a:schemeClr val="bg1"/>
                </a:solidFill>
                <a:effectLst>
                  <a:outerShdw blurRad="190500" dist="38100" dir="2700000" algn="tl" rotWithShape="0">
                    <a:prstClr val="black">
                      <a:alpha val="40000"/>
                    </a:prstClr>
                  </a:outerShdw>
                </a:effectLst>
                <a:latin typeface="Estrangelo Edessa" panose="03080600000000000000" pitchFamily="66" charset="0"/>
                <a:ea typeface="方正美黑简体" panose="03000509000000000000" pitchFamily="65" charset="-122"/>
                <a:cs typeface="Estrangelo Edessa" panose="03080600000000000000" pitchFamily="66" charset="0"/>
              </a:rPr>
              <a:t>2019</a:t>
            </a:r>
            <a:endParaRPr lang="zh-CN" altLang="en-US" sz="11500" dirty="0">
              <a:solidFill>
                <a:schemeClr val="bg1"/>
              </a:solidFill>
              <a:effectLst>
                <a:outerShdw blurRad="190500" dist="38100" dir="2700000" algn="tl" rotWithShape="0">
                  <a:prstClr val="black">
                    <a:alpha val="40000"/>
                  </a:prstClr>
                </a:outerShdw>
              </a:effectLst>
              <a:latin typeface="Estrangelo Edessa" panose="03080600000000000000" pitchFamily="66" charset="0"/>
              <a:ea typeface="方正美黑简体" panose="03000509000000000000" pitchFamily="65" charset="-122"/>
              <a:cs typeface="Estrangelo Edessa" panose="03080600000000000000" pitchFamily="66" charset="0"/>
            </a:endParaRPr>
          </a:p>
        </p:txBody>
      </p:sp>
      <p:cxnSp>
        <p:nvCxnSpPr>
          <p:cNvPr id="5" name="直接连接符 4" descr="e7d195523061f1c01ef2b70529884c179423570dbaad84926380ABC1F97BAEF0C8FC051856578EAB7874501A1FFE158C4981707381814BCC4D9A8E3554438DEE4FBCF5A5B4D2A8B0989AB57E8BAC65EBC0ACE3369F9B1B7035725DF0117B10D13D5F84BF31D4A9B8CB1B410B2DEACAFFF593B6111DDE48941E5133E0B2B2D11AD2054499167D7A2BAF6AF093BEF43E15"/>
          <p:cNvCxnSpPr/>
          <p:nvPr/>
        </p:nvCxnSpPr>
        <p:spPr>
          <a:xfrm>
            <a:off x="4714229" y="2132856"/>
            <a:ext cx="0" cy="109931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828657" y="2102561"/>
            <a:ext cx="61638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5400" dirty="0" smtClean="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科技信息</a:t>
            </a:r>
            <a:r>
              <a:rPr lang="zh-CN" altLang="en-US" sz="54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rPr>
              <a:t>全球化</a:t>
            </a:r>
            <a:endParaRPr lang="zh-CN" altLang="en-US" sz="5400" dirty="0">
              <a:solidFill>
                <a:schemeClr val="bg1"/>
              </a:solidFill>
              <a:effectLst>
                <a:outerShdw blurRad="190500" dist="38100" dir="2700000" algn="tl" rotWithShape="0">
                  <a:prstClr val="black">
                    <a:alpha val="40000"/>
                  </a:prstClr>
                </a:outerShdw>
              </a:effectLst>
              <a:latin typeface="方正美黑简体" panose="03000509000000000000" pitchFamily="65" charset="-122"/>
              <a:ea typeface="方正美黑简体" panose="03000509000000000000" pitchFamily="65" charset="-122"/>
              <a:cs typeface="+mn-ea"/>
              <a:sym typeface="+mn-lt"/>
            </a:endParaRPr>
          </a:p>
        </p:txBody>
      </p:sp>
      <p:sp>
        <p:nvSpPr>
          <p:cNvPr id="7" name="矩形 17" descr="e7d195523061f1c01ef2b70529884c179423570dbaad84926380ABC1F97BAEF0C8FC051856578EAB7874501A1FFE158C4981707381814BCC4D9A8E3554438DEE4FBCF5A5B4D2A8B0989AB57E8BAC65EBA34ED8FB1A48FECAC0ED8A4DF70CC7B90FD7A086B1F16DEEBEB2C5CF2C88846FC5891EC4571F9415002F4432C631761E04B37734D4BF7664"/>
          <p:cNvSpPr>
            <a:spLocks noChangeArrowheads="1"/>
          </p:cNvSpPr>
          <p:nvPr/>
        </p:nvSpPr>
        <p:spPr bwMode="auto">
          <a:xfrm>
            <a:off x="4945515" y="2887132"/>
            <a:ext cx="5986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en-US" altLang="zh-CN" dirty="0" smtClean="0">
                <a:solidFill>
                  <a:schemeClr val="bg1"/>
                </a:solidFill>
                <a:effectLst>
                  <a:outerShdw blurRad="190500" dist="38100" dir="2700000" algn="tl" rotWithShape="0">
                    <a:prstClr val="black">
                      <a:alpha val="40000"/>
                    </a:prstClr>
                  </a:outerShdw>
                </a:effectLst>
                <a:latin typeface="+mn-lt"/>
                <a:ea typeface="方正美黑简体" panose="03000509000000000000" pitchFamily="65" charset="-122"/>
                <a:cs typeface="+mn-ea"/>
                <a:sym typeface="+mn-lt"/>
              </a:rPr>
              <a:t>Science And Technology Conference</a:t>
            </a:r>
            <a:endParaRPr lang="zh-CN" altLang="en-US" dirty="0">
              <a:solidFill>
                <a:schemeClr val="bg1"/>
              </a:solidFill>
              <a:effectLst>
                <a:outerShdw blurRad="190500" dist="38100" dir="2700000" algn="tl" rotWithShape="0">
                  <a:prstClr val="black">
                    <a:alpha val="40000"/>
                  </a:prstClr>
                </a:outerShdw>
              </a:effectLst>
              <a:latin typeface="+mn-lt"/>
              <a:ea typeface="方正美黑简体" panose="03000509000000000000" pitchFamily="65" charset="-122"/>
              <a:cs typeface="+mn-ea"/>
              <a:sym typeface="+mn-lt"/>
            </a:endParaRPr>
          </a:p>
        </p:txBody>
      </p:sp>
      <p:sp>
        <p:nvSpPr>
          <p:cNvPr id="9" name="Rectangle 96" descr="e7d195523061f1c01ef2b70529884c179423570dbaad84926380ABC1F97BAEF0C8FC051856578EAB7874501A1FFE158C4981707381814BCC4D9A8E3554438DEE4FBCF5A5B4D2A8B0989AB57E8BAC65EB486172191761AFEFAD98399B7F929649E3C9CC3C2EDB05375483D52C873C1D6A323B353A12750684349CA2B1649B470708ACE6AB0C23D190"/>
          <p:cNvSpPr/>
          <p:nvPr/>
        </p:nvSpPr>
        <p:spPr>
          <a:xfrm>
            <a:off x="495300" y="4440282"/>
            <a:ext cx="11201400" cy="752514"/>
          </a:xfrm>
          <a:prstGeom prst="rect">
            <a:avLst/>
          </a:prstGeom>
        </p:spPr>
        <p:txBody>
          <a:bodyPr wrap="square" numCol="1">
            <a:spAutoFit/>
          </a:bodyPr>
          <a:lstStyle/>
          <a:p>
            <a:pPr algn="ctr">
              <a:lnSpc>
                <a:spcPct val="130000"/>
              </a:lnSpc>
            </a:pPr>
            <a:r>
              <a:rPr lang="en-US" altLang="zh-CN" sz="1100" dirty="0">
                <a:solidFill>
                  <a:schemeClr val="bg1"/>
                </a:solidFill>
                <a:effectLst/>
                <a:ea typeface="Roboto Cn" pitchFamily="2" charset="0"/>
                <a:cs typeface="Arial" panose="020B0604020202020204" pitchFamily="34" charset="0"/>
              </a:rPr>
              <a:t>Lorem ipsum dolor sit </a:t>
            </a:r>
            <a:r>
              <a:rPr lang="en-US" altLang="zh-CN" sz="1100" dirty="0" err="1">
                <a:solidFill>
                  <a:schemeClr val="bg1"/>
                </a:solidFill>
                <a:effectLst/>
                <a:ea typeface="Roboto Cn" pitchFamily="2" charset="0"/>
                <a:cs typeface="Arial" panose="020B0604020202020204" pitchFamily="34" charset="0"/>
              </a:rPr>
              <a:t>amet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consectetur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adipiscing</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elit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condimentum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velit</a:t>
            </a:r>
            <a:r>
              <a:rPr lang="en-US" altLang="zh-CN" sz="1100" dirty="0">
                <a:solidFill>
                  <a:schemeClr val="bg1"/>
                </a:solidFill>
                <a:effectLst/>
                <a:ea typeface="Roboto Cn" pitchFamily="2" charset="0"/>
                <a:cs typeface="Arial" panose="020B0604020202020204" pitchFamily="34" charset="0"/>
              </a:rPr>
              <a:t> in </a:t>
            </a:r>
            <a:r>
              <a:rPr lang="en-US" altLang="zh-CN" sz="1100" dirty="0" err="1">
                <a:solidFill>
                  <a:schemeClr val="bg1"/>
                </a:solidFill>
                <a:effectLst/>
                <a:ea typeface="Roboto Cn" pitchFamily="2" charset="0"/>
                <a:cs typeface="Arial" panose="020B0604020202020204" pitchFamily="34" charset="0"/>
              </a:rPr>
              <a:t>tortor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Class </a:t>
            </a:r>
            <a:r>
              <a:rPr lang="en-US" altLang="zh-CN" sz="1100" dirty="0" err="1">
                <a:solidFill>
                  <a:schemeClr val="bg1"/>
                </a:solidFill>
                <a:effectLst/>
                <a:ea typeface="Roboto Cn" pitchFamily="2" charset="0"/>
                <a:cs typeface="Arial" panose="020B0604020202020204" pitchFamily="34" charset="0"/>
              </a:rPr>
              <a:t>aptent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taciti</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sociosqu</a:t>
            </a:r>
            <a:r>
              <a:rPr lang="en-US" altLang="zh-CN" sz="1100" dirty="0">
                <a:solidFill>
                  <a:schemeClr val="bg1"/>
                </a:solidFill>
                <a:effectLst/>
                <a:ea typeface="Roboto Cn" pitchFamily="2" charset="0"/>
                <a:cs typeface="Arial" panose="020B0604020202020204" pitchFamily="34" charset="0"/>
              </a:rPr>
              <a:t> ad </a:t>
            </a:r>
            <a:r>
              <a:rPr lang="en-US" altLang="zh-CN" sz="1100" dirty="0" err="1">
                <a:solidFill>
                  <a:schemeClr val="bg1"/>
                </a:solidFill>
                <a:effectLst/>
                <a:ea typeface="Roboto Cn" pitchFamily="2" charset="0"/>
                <a:cs typeface="Arial" panose="020B0604020202020204" pitchFamily="34" charset="0"/>
              </a:rPr>
              <a:t>litora</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torquent</a:t>
            </a:r>
            <a:r>
              <a:rPr lang="en-US" altLang="zh-CN" sz="1100" dirty="0">
                <a:solidFill>
                  <a:schemeClr val="bg1"/>
                </a:solidFill>
                <a:effectLst/>
                <a:ea typeface="Roboto Cn" pitchFamily="2" charset="0"/>
                <a:cs typeface="Arial" panose="020B0604020202020204" pitchFamily="34" charset="0"/>
              </a:rPr>
              <a:t> per </a:t>
            </a:r>
            <a:r>
              <a:rPr lang="en-US" altLang="zh-CN" sz="1100" dirty="0" err="1">
                <a:solidFill>
                  <a:schemeClr val="bg1"/>
                </a:solidFill>
                <a:effectLst/>
                <a:ea typeface="Roboto Cn" pitchFamily="2" charset="0"/>
                <a:cs typeface="Arial" panose="020B0604020202020204" pitchFamily="34" charset="0"/>
              </a:rPr>
              <a:t>conubia</a:t>
            </a:r>
            <a:r>
              <a:rPr lang="en-US" altLang="zh-CN" sz="1100" dirty="0">
                <a:solidFill>
                  <a:schemeClr val="bg1"/>
                </a:solidFill>
                <a:effectLst/>
                <a:ea typeface="Roboto Cn" pitchFamily="2" charset="0"/>
                <a:cs typeface="Arial" panose="020B0604020202020204" pitchFamily="34" charset="0"/>
              </a:rPr>
              <a:t> nostra, per </a:t>
            </a:r>
            <a:r>
              <a:rPr lang="en-US" altLang="zh-CN" sz="1100" dirty="0" err="1">
                <a:solidFill>
                  <a:schemeClr val="bg1"/>
                </a:solidFill>
                <a:effectLst/>
                <a:ea typeface="Roboto Cn" pitchFamily="2" charset="0"/>
                <a:cs typeface="Arial" panose="020B0604020202020204" pitchFamily="34" charset="0"/>
              </a:rPr>
              <a:t>inceptos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himenaeos</a:t>
            </a:r>
            <a:r>
              <a:rPr lang="en-US" altLang="zh-CN" sz="1100" dirty="0">
                <a:solidFill>
                  <a:schemeClr val="bg1"/>
                </a:solidFill>
                <a:effectLst/>
                <a:ea typeface="Roboto Cn" pitchFamily="2" charset="0"/>
                <a:cs typeface="Arial" panose="020B0604020202020204" pitchFamily="34" charset="0"/>
              </a:rPr>
              <a:t>. Nunc </a:t>
            </a:r>
            <a:r>
              <a:rPr lang="en-US" altLang="zh-CN" sz="1100" dirty="0" err="1">
                <a:solidFill>
                  <a:schemeClr val="bg1"/>
                </a:solidFill>
                <a:effectLst/>
                <a:ea typeface="Roboto Cn" pitchFamily="2" charset="0"/>
                <a:cs typeface="Arial" panose="020B0604020202020204" pitchFamily="34" charset="0"/>
              </a:rPr>
              <a:t>bibendum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scelerisque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turpis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a:t>
            </a:r>
            <a:r>
              <a:rPr lang="en-US" altLang="zh-CN" sz="1100" dirty="0">
                <a:solidFill>
                  <a:schemeClr val="bg1"/>
                </a:solidFill>
                <a:effectLst/>
                <a:ea typeface="Roboto Cn" pitchFamily="2" charset="0"/>
                <a:cs typeface="Arial" panose="020B0604020202020204" pitchFamily="34" charset="0"/>
              </a:rPr>
              <a:t> semper </a:t>
            </a:r>
            <a:r>
              <a:rPr lang="en-US" altLang="zh-CN" sz="1100" dirty="0" err="1">
                <a:solidFill>
                  <a:schemeClr val="bg1"/>
                </a:solidFill>
                <a:effectLst/>
                <a:ea typeface="Roboto Cn" pitchFamily="2" charset="0"/>
                <a:cs typeface="Arial" panose="020B0604020202020204" pitchFamily="34" charset="0"/>
              </a:rPr>
              <a:t>augue</a:t>
            </a:r>
            <a:r>
              <a:rPr lang="en-US" altLang="zh-CN" sz="1100" dirty="0">
                <a:solidFill>
                  <a:schemeClr val="bg1"/>
                </a:solidFill>
                <a:effectLst/>
                <a:ea typeface="Roboto Cn" pitchFamily="2" charset="0"/>
                <a:cs typeface="Arial" panose="020B0604020202020204" pitchFamily="34" charset="0"/>
              </a:rPr>
              <a:t>, non </a:t>
            </a:r>
            <a:r>
              <a:rPr lang="en-US" altLang="zh-CN" sz="1100" dirty="0" err="1">
                <a:solidFill>
                  <a:schemeClr val="bg1"/>
                </a:solidFill>
                <a:effectLst/>
                <a:ea typeface="Roboto Cn" pitchFamily="2" charset="0"/>
                <a:cs typeface="Arial" panose="020B0604020202020204" pitchFamily="34" charset="0"/>
              </a:rPr>
              <a:t>ornare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tellus</a:t>
            </a:r>
            <a:r>
              <a:rPr lang="en-US" altLang="zh-CN" sz="1100" dirty="0">
                <a:solidFill>
                  <a:schemeClr val="bg1"/>
                </a:solidFill>
                <a:effectLst/>
                <a:ea typeface="Roboto Cn" pitchFamily="2" charset="0"/>
                <a:cs typeface="Arial" panose="020B0604020202020204" pitchFamily="34" charset="0"/>
              </a:rPr>
              <a:t>. Lorem ipsum dolor sit </a:t>
            </a:r>
            <a:r>
              <a:rPr lang="en-US" altLang="zh-CN" sz="1100" dirty="0" err="1">
                <a:solidFill>
                  <a:schemeClr val="bg1"/>
                </a:solidFill>
                <a:effectLst/>
                <a:ea typeface="Roboto Cn" pitchFamily="2" charset="0"/>
                <a:cs typeface="Arial" panose="020B0604020202020204" pitchFamily="34" charset="0"/>
              </a:rPr>
              <a:t>amet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consectetur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adipiscing</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elit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Proin</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condimentum</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velit</a:t>
            </a:r>
            <a:r>
              <a:rPr lang="en-US" altLang="zh-CN" sz="1100" dirty="0">
                <a:solidFill>
                  <a:schemeClr val="bg1"/>
                </a:solidFill>
                <a:effectLst/>
                <a:ea typeface="Roboto Cn" pitchFamily="2" charset="0"/>
                <a:cs typeface="Arial" panose="020B0604020202020204" pitchFamily="34" charset="0"/>
              </a:rPr>
              <a:t> in </a:t>
            </a:r>
            <a:r>
              <a:rPr lang="en-US" altLang="zh-CN" sz="1100" dirty="0" err="1">
                <a:solidFill>
                  <a:schemeClr val="bg1"/>
                </a:solidFill>
                <a:effectLst/>
                <a:ea typeface="Roboto Cn" pitchFamily="2" charset="0"/>
                <a:cs typeface="Arial" panose="020B0604020202020204" pitchFamily="34" charset="0"/>
              </a:rPr>
              <a:t>tortor</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posuere</a:t>
            </a:r>
            <a:r>
              <a:rPr lang="en-US" altLang="zh-CN" sz="1100" dirty="0">
                <a:solidFill>
                  <a:schemeClr val="bg1"/>
                </a:solidFill>
                <a:effectLst/>
                <a:ea typeface="Roboto Cn" pitchFamily="2" charset="0"/>
                <a:cs typeface="Arial" panose="020B0604020202020204" pitchFamily="34" charset="0"/>
              </a:rPr>
              <a:t>. Class </a:t>
            </a:r>
            <a:r>
              <a:rPr lang="en-US" altLang="zh-CN" sz="1100" dirty="0" err="1">
                <a:solidFill>
                  <a:schemeClr val="bg1"/>
                </a:solidFill>
                <a:effectLst/>
                <a:ea typeface="Roboto Cn" pitchFamily="2" charset="0"/>
                <a:cs typeface="Arial" panose="020B0604020202020204" pitchFamily="34" charset="0"/>
              </a:rPr>
              <a:t>aptent</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taciti</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sociosqu</a:t>
            </a:r>
            <a:r>
              <a:rPr lang="en-US" altLang="zh-CN" sz="1100" dirty="0">
                <a:solidFill>
                  <a:schemeClr val="bg1"/>
                </a:solidFill>
                <a:effectLst/>
                <a:ea typeface="Roboto Cn" pitchFamily="2" charset="0"/>
                <a:cs typeface="Arial" panose="020B0604020202020204" pitchFamily="34" charset="0"/>
              </a:rPr>
              <a:t> ad </a:t>
            </a:r>
            <a:r>
              <a:rPr lang="en-US" altLang="zh-CN" sz="1100" dirty="0" err="1">
                <a:solidFill>
                  <a:schemeClr val="bg1"/>
                </a:solidFill>
                <a:effectLst/>
                <a:ea typeface="Roboto Cn" pitchFamily="2" charset="0"/>
                <a:cs typeface="Arial" panose="020B0604020202020204" pitchFamily="34" charset="0"/>
              </a:rPr>
              <a:t>litora</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torquent</a:t>
            </a:r>
            <a:r>
              <a:rPr lang="en-US" altLang="zh-CN" sz="1100" dirty="0">
                <a:solidFill>
                  <a:schemeClr val="bg1"/>
                </a:solidFill>
                <a:effectLst/>
                <a:ea typeface="Roboto Cn" pitchFamily="2" charset="0"/>
                <a:cs typeface="Arial" panose="020B0604020202020204" pitchFamily="34" charset="0"/>
              </a:rPr>
              <a:t> per </a:t>
            </a:r>
            <a:r>
              <a:rPr lang="en-US" altLang="zh-CN" sz="1100" dirty="0" err="1">
                <a:solidFill>
                  <a:schemeClr val="bg1"/>
                </a:solidFill>
                <a:effectLst/>
                <a:ea typeface="Roboto Cn" pitchFamily="2" charset="0"/>
                <a:cs typeface="Arial" panose="020B0604020202020204" pitchFamily="34" charset="0"/>
              </a:rPr>
              <a:t>conubia</a:t>
            </a:r>
            <a:r>
              <a:rPr lang="en-US" altLang="zh-CN" sz="1100" dirty="0">
                <a:solidFill>
                  <a:schemeClr val="bg1"/>
                </a:solidFill>
                <a:effectLst/>
                <a:ea typeface="Roboto Cn" pitchFamily="2" charset="0"/>
                <a:cs typeface="Arial" panose="020B0604020202020204" pitchFamily="34" charset="0"/>
              </a:rPr>
              <a:t> nostra, per </a:t>
            </a:r>
            <a:r>
              <a:rPr lang="en-US" altLang="zh-CN" sz="1100" dirty="0" err="1">
                <a:solidFill>
                  <a:schemeClr val="bg1"/>
                </a:solidFill>
                <a:effectLst/>
                <a:ea typeface="Roboto Cn" pitchFamily="2" charset="0"/>
                <a:cs typeface="Arial" panose="020B0604020202020204" pitchFamily="34" charset="0"/>
              </a:rPr>
              <a:t>inceptos</a:t>
            </a:r>
            <a:r>
              <a:rPr lang="en-US" altLang="zh-CN" sz="1100" dirty="0">
                <a:solidFill>
                  <a:schemeClr val="bg1"/>
                </a:solidFill>
                <a:effectLst/>
                <a:ea typeface="Roboto Cn" pitchFamily="2" charset="0"/>
                <a:cs typeface="Arial" panose="020B0604020202020204" pitchFamily="34" charset="0"/>
              </a:rPr>
              <a:t> </a:t>
            </a:r>
            <a:r>
              <a:rPr lang="en-US" altLang="zh-CN" sz="1100" dirty="0" err="1">
                <a:solidFill>
                  <a:schemeClr val="bg1"/>
                </a:solidFill>
                <a:effectLst/>
                <a:ea typeface="Roboto Cn" pitchFamily="2" charset="0"/>
                <a:cs typeface="Arial" panose="020B0604020202020204" pitchFamily="34" charset="0"/>
              </a:rPr>
              <a:t>himenaeos</a:t>
            </a:r>
            <a:r>
              <a:rPr lang="en-US" altLang="zh-CN" sz="1100" dirty="0">
                <a:solidFill>
                  <a:schemeClr val="bg1"/>
                </a:solidFill>
                <a:effectLst/>
                <a:ea typeface="Roboto Cn" pitchFamily="2" charset="0"/>
                <a:cs typeface="Arial" panose="020B0604020202020204" pitchFamily="34" charset="0"/>
              </a:rPr>
              <a:t>. </a:t>
            </a:r>
            <a:endParaRPr lang="en-US" sz="1100" dirty="0">
              <a:solidFill>
                <a:schemeClr val="bg1"/>
              </a:solidFill>
              <a:effectLst/>
              <a:ea typeface="Roboto Cn" pitchFamily="2" charset="0"/>
              <a:cs typeface="Arial" panose="020B0604020202020204" pitchFamily="34" charset="0"/>
            </a:endParaRPr>
          </a:p>
        </p:txBody>
      </p:sp>
      <p:pic>
        <p:nvPicPr>
          <p:cNvPr id="8" name="科技风">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16768" y="6381328"/>
            <a:ext cx="609600" cy="609600"/>
          </a:xfrm>
          <a:prstGeom prst="rect">
            <a:avLst/>
          </a:prstGeom>
        </p:spPr>
      </p:pic>
      <p:pic>
        <p:nvPicPr>
          <p:cNvPr id="2" name="图片 1"/>
          <p:cNvPicPr>
            <a:picLocks noChangeAspect="1"/>
          </p:cNvPicPr>
          <p:nvPr/>
        </p:nvPicPr>
        <p:blipFill>
          <a:blip r:embed="rId6"/>
          <a:stretch>
            <a:fillRect/>
          </a:stretch>
        </p:blipFill>
        <p:spPr>
          <a:xfrm>
            <a:off x="10898187" y="6492232"/>
            <a:ext cx="1481456" cy="182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7"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500"/>
                                            <p:tgtEl>
                                              <p:spTgt spid="10"/>
                                            </p:tgtEl>
                                          </p:cBhvr>
                                        </p:animEffect>
                                        <p:anim calcmode="lin" valueType="num">
                                          <p:cBhvr>
                                            <p:cTn id="10" dur="1500" fill="hold"/>
                                            <p:tgtEl>
                                              <p:spTgt spid="10"/>
                                            </p:tgtEl>
                                            <p:attrNameLst>
                                              <p:attrName>ppt_x</p:attrName>
                                            </p:attrNameLst>
                                          </p:cBhvr>
                                          <p:tavLst>
                                            <p:tav tm="0">
                                              <p:val>
                                                <p:strVal val="#ppt_x"/>
                                              </p:val>
                                            </p:tav>
                                            <p:tav tm="100000">
                                              <p:val>
                                                <p:strVal val="#ppt_x"/>
                                              </p:val>
                                            </p:tav>
                                          </p:tavLst>
                                        </p:anim>
                                        <p:anim calcmode="lin" valueType="num">
                                          <p:cBhvr>
                                            <p:cTn id="11" dur="1500" fill="hold"/>
                                            <p:tgtEl>
                                              <p:spTgt spid="10"/>
                                            </p:tgtEl>
                                            <p:attrNameLst>
                                              <p:attrName>ppt_y</p:attrName>
                                            </p:attrNameLst>
                                          </p:cBhvr>
                                          <p:tavLst>
                                            <p:tav tm="0">
                                              <p:val>
                                                <p:strVal val="#ppt_y-.1"/>
                                              </p:val>
                                            </p:tav>
                                            <p:tav tm="100000">
                                              <p:val>
                                                <p:strVal val="#ppt_y"/>
                                              </p:val>
                                            </p:tav>
                                          </p:tavLst>
                                        </p:anim>
                                      </p:childTnLst>
                                    </p:cTn>
                                  </p:par>
                                  <p:par>
                                    <p:cTn id="12" presetID="52" presetClass="entr" presetSubtype="0"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par>
                              <p:cTn id="17" fill="hold">
                                <p:stCondLst>
                                  <p:cond delay="1500"/>
                                </p:stCondLst>
                                <p:childTnLst>
                                  <p:par>
                                    <p:cTn id="18" presetID="2" presetClass="entr" presetSubtype="2" fill="hold" grpId="0" nodeType="afterEffect" p14:presetBounceEnd="60000">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14:bounceEnd="60000">
                                          <p:cBhvr additive="base">
                                            <p:cTn id="20"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299"/>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42" presetClass="entr" presetSubtype="0" fill="hold" grpId="0" nodeType="withEffect">
                                      <p:stCondLst>
                                        <p:cond delay="0"/>
                                      </p:stCondLst>
                                      <p:iterate type="wd">
                                        <p:tmPct val="10000"/>
                                      </p:iterate>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67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p:bldP spid="6" grpId="0"/>
          <p:bldP spid="7"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47"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500"/>
                                            <p:tgtEl>
                                              <p:spTgt spid="10"/>
                                            </p:tgtEl>
                                          </p:cBhvr>
                                        </p:animEffect>
                                        <p:anim calcmode="lin" valueType="num">
                                          <p:cBhvr>
                                            <p:cTn id="10" dur="1500" fill="hold"/>
                                            <p:tgtEl>
                                              <p:spTgt spid="10"/>
                                            </p:tgtEl>
                                            <p:attrNameLst>
                                              <p:attrName>ppt_x</p:attrName>
                                            </p:attrNameLst>
                                          </p:cBhvr>
                                          <p:tavLst>
                                            <p:tav tm="0">
                                              <p:val>
                                                <p:strVal val="#ppt_x"/>
                                              </p:val>
                                            </p:tav>
                                            <p:tav tm="100000">
                                              <p:val>
                                                <p:strVal val="#ppt_x"/>
                                              </p:val>
                                            </p:tav>
                                          </p:tavLst>
                                        </p:anim>
                                        <p:anim calcmode="lin" valueType="num">
                                          <p:cBhvr>
                                            <p:cTn id="11" dur="1500" fill="hold"/>
                                            <p:tgtEl>
                                              <p:spTgt spid="10"/>
                                            </p:tgtEl>
                                            <p:attrNameLst>
                                              <p:attrName>ppt_y</p:attrName>
                                            </p:attrNameLst>
                                          </p:cBhvr>
                                          <p:tavLst>
                                            <p:tav tm="0">
                                              <p:val>
                                                <p:strVal val="#ppt_y-.1"/>
                                              </p:val>
                                            </p:tav>
                                            <p:tav tm="100000">
                                              <p:val>
                                                <p:strVal val="#ppt_y"/>
                                              </p:val>
                                            </p:tav>
                                          </p:tavLst>
                                        </p:anim>
                                      </p:childTnLst>
                                    </p:cTn>
                                  </p:par>
                                  <p:par>
                                    <p:cTn id="12" presetID="52" presetClass="entr" presetSubtype="0" fill="hold" grpId="0" nodeType="with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par>
                              <p:cTn id="17" fill="hold">
                                <p:stCondLst>
                                  <p:cond delay="1500"/>
                                </p:stCondLst>
                                <p:childTnLst>
                                  <p:par>
                                    <p:cTn id="18" presetID="2" presetClass="entr" presetSubtype="2"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299"/>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42" presetClass="entr" presetSubtype="0" fill="hold" grpId="0" nodeType="withEffect">
                                      <p:stCondLst>
                                        <p:cond delay="0"/>
                                      </p:stCondLst>
                                      <p:iterate type="wd">
                                        <p:tmPct val="10000"/>
                                      </p:iterate>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67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4" grpId="0"/>
          <p:bldP spid="6" grpId="0"/>
          <p:bldP spid="7"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tretch>
            <a:fillRect/>
          </a:stretch>
        </p:blipFill>
        <p:spPr>
          <a:xfrm>
            <a:off x="443369" y="625765"/>
            <a:ext cx="11305262" cy="5412993"/>
          </a:xfrm>
          <a:prstGeom prst="rect">
            <a:avLst/>
          </a:prstGeom>
        </p:spPr>
      </p:pic>
      <p:sp>
        <p:nvSpPr>
          <p:cNvPr id="6" name="图文框 5"/>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p:cNvPicPr>
            <a:picLocks noChangeAspect="1"/>
          </p:cNvPicPr>
          <p:nvPr/>
        </p:nvPicPr>
        <p:blipFill>
          <a:blip r:embed="rId2"/>
          <a:stretch>
            <a:fillRect/>
          </a:stretch>
        </p:blipFill>
        <p:spPr>
          <a:xfrm>
            <a:off x="254492" y="3667129"/>
            <a:ext cx="5542249" cy="2898085"/>
          </a:xfrm>
          <a:prstGeom prst="rect">
            <a:avLst/>
          </a:prstGeom>
        </p:spPr>
      </p:pic>
      <p:sp>
        <p:nvSpPr>
          <p:cNvPr id="7" name="文本框 6"/>
          <p:cNvSpPr txBox="1"/>
          <p:nvPr/>
        </p:nvSpPr>
        <p:spPr>
          <a:xfrm>
            <a:off x="1370351" y="728832"/>
            <a:ext cx="2031325" cy="1200329"/>
          </a:xfrm>
          <a:prstGeom prst="rect">
            <a:avLst/>
          </a:prstGeom>
          <a:noFill/>
          <a:ln>
            <a:noFill/>
          </a:ln>
        </p:spPr>
        <p:txBody>
          <a:bodyPr wrap="none" rtlCol="0">
            <a:spAutoFit/>
          </a:bodyPr>
          <a:lstStyle/>
          <a:p>
            <a:r>
              <a:rPr lang="zh-CN" altLang="en-US" sz="7200" b="1" dirty="0">
                <a:solidFill>
                  <a:schemeClr val="tx1">
                    <a:lumMod val="75000"/>
                    <a:lumOff val="25000"/>
                  </a:schemeClr>
                </a:solidFill>
                <a:latin typeface="微软雅黑" panose="020B0503020204020204" pitchFamily="34" charset="-122"/>
                <a:ea typeface="微软雅黑" panose="020B0503020204020204" pitchFamily="34" charset="-122"/>
              </a:rPr>
              <a:t>目录</a:t>
            </a:r>
            <a:endParaRPr lang="zh-CN" altLang="en-US" sz="7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430532" y="1818654"/>
            <a:ext cx="1986384" cy="461665"/>
          </a:xfrm>
          <a:prstGeom prst="rect">
            <a:avLst/>
          </a:prstGeom>
          <a:noFill/>
          <a:ln>
            <a:noFill/>
          </a:ln>
        </p:spPr>
        <p:txBody>
          <a:bodyPr wrap="square" rtlCol="0">
            <a:spAutoFit/>
          </a:bodyPr>
          <a:lstStyle/>
          <a:p>
            <a:pPr algn="dist"/>
            <a:r>
              <a:rPr lang="en-US" altLang="zh-CN" sz="2400" b="1" dirty="0">
                <a:solidFill>
                  <a:srgbClr val="C00000"/>
                </a:solidFill>
                <a:latin typeface="微软雅黑" panose="020B0503020204020204" pitchFamily="34" charset="-122"/>
                <a:ea typeface="微软雅黑" panose="020B0503020204020204" pitchFamily="34" charset="-122"/>
              </a:rPr>
              <a:t>CONTENTS</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1338452" y="779493"/>
            <a:ext cx="2151508" cy="154460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矩形 9"/>
          <p:cNvSpPr/>
          <p:nvPr/>
        </p:nvSpPr>
        <p:spPr>
          <a:xfrm>
            <a:off x="6847843" y="1564884"/>
            <a:ext cx="4476046" cy="595108"/>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1" name="矩形 10"/>
          <p:cNvSpPr/>
          <p:nvPr/>
        </p:nvSpPr>
        <p:spPr>
          <a:xfrm>
            <a:off x="6847843" y="2500934"/>
            <a:ext cx="4476046" cy="595108"/>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2" name="矩形 11"/>
          <p:cNvSpPr/>
          <p:nvPr/>
        </p:nvSpPr>
        <p:spPr>
          <a:xfrm>
            <a:off x="6847843" y="3577569"/>
            <a:ext cx="4476046" cy="595108"/>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3" name="矩形 12"/>
          <p:cNvSpPr/>
          <p:nvPr/>
        </p:nvSpPr>
        <p:spPr>
          <a:xfrm>
            <a:off x="6847843" y="4626882"/>
            <a:ext cx="4476046" cy="595108"/>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8330852" y="1612141"/>
            <a:ext cx="1605280" cy="521970"/>
          </a:xfrm>
          <a:prstGeom prst="rect">
            <a:avLst/>
          </a:prstGeom>
          <a:noFill/>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学习目标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8330852" y="4669812"/>
            <a:ext cx="1605280" cy="521970"/>
          </a:xfrm>
          <a:prstGeom prst="rect">
            <a:avLst/>
          </a:prstGeom>
          <a:noFill/>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巩固提升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8330852" y="2540517"/>
            <a:ext cx="1605280" cy="521970"/>
          </a:xfrm>
          <a:prstGeom prst="rect">
            <a:avLst/>
          </a:prstGeom>
          <a:noFill/>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自主学习</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8330852" y="3621409"/>
            <a:ext cx="1605280" cy="521970"/>
          </a:xfrm>
          <a:prstGeom prst="rect">
            <a:avLst/>
          </a:prstGeom>
          <a:noFill/>
        </p:spPr>
        <p:txBody>
          <a:bodyPr wrap="none">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收获感悟</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MH_Number_1"/>
          <p:cNvSpPr/>
          <p:nvPr>
            <p:custDataLst>
              <p:tags r:id="rId3"/>
            </p:custDataLst>
          </p:nvPr>
        </p:nvSpPr>
        <p:spPr>
          <a:xfrm>
            <a:off x="6051232" y="1564884"/>
            <a:ext cx="596955" cy="596955"/>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MH_Number_2"/>
          <p:cNvSpPr/>
          <p:nvPr>
            <p:custDataLst>
              <p:tags r:id="rId4"/>
            </p:custDataLst>
          </p:nvPr>
        </p:nvSpPr>
        <p:spPr>
          <a:xfrm>
            <a:off x="6051232" y="2501852"/>
            <a:ext cx="596955" cy="596955"/>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MH_Number_3"/>
          <p:cNvSpPr/>
          <p:nvPr>
            <p:custDataLst>
              <p:tags r:id="rId5"/>
            </p:custDataLst>
          </p:nvPr>
        </p:nvSpPr>
        <p:spPr>
          <a:xfrm>
            <a:off x="6051232" y="3577044"/>
            <a:ext cx="596955" cy="596955"/>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MH_Number_4"/>
          <p:cNvSpPr/>
          <p:nvPr>
            <p:custDataLst>
              <p:tags r:id="rId6"/>
            </p:custDataLst>
          </p:nvPr>
        </p:nvSpPr>
        <p:spPr>
          <a:xfrm>
            <a:off x="6051232" y="4641608"/>
            <a:ext cx="596955" cy="596955"/>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6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43369" y="841619"/>
            <a:ext cx="11305262" cy="5412993"/>
          </a:xfrm>
          <a:prstGeom prst="rect">
            <a:avLst/>
          </a:prstGeom>
        </p:spPr>
      </p:pic>
      <p:sp>
        <p:nvSpPr>
          <p:cNvPr id="4" name="MH_Number_1"/>
          <p:cNvSpPr/>
          <p:nvPr>
            <p:custDataLst>
              <p:tags r:id="rId2"/>
            </p:custDataLst>
          </p:nvPr>
        </p:nvSpPr>
        <p:spPr>
          <a:xfrm>
            <a:off x="1902863" y="2177335"/>
            <a:ext cx="2187074" cy="2187074"/>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387855" y="2177335"/>
            <a:ext cx="5999561" cy="853664"/>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endParaRPr>
          </a:p>
        </p:txBody>
      </p:sp>
      <p:sp>
        <p:nvSpPr>
          <p:cNvPr id="6" name="矩形 5"/>
          <p:cNvSpPr/>
          <p:nvPr/>
        </p:nvSpPr>
        <p:spPr>
          <a:xfrm>
            <a:off x="5619795" y="2219447"/>
            <a:ext cx="3535680" cy="768350"/>
          </a:xfrm>
          <a:prstGeom prst="rect">
            <a:avLst/>
          </a:prstGeom>
          <a:noFill/>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【学习目标】</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396191" y="3097584"/>
            <a:ext cx="5991225" cy="1266825"/>
          </a:xfrm>
          <a:prstGeom prst="rect">
            <a:avLst/>
          </a:prstGeom>
        </p:spPr>
        <p:txBody>
          <a:bodyPr/>
          <a:lstStyle/>
          <a:p>
            <a:pPr algn="just">
              <a:lnSpc>
                <a:spcPct val="130000"/>
              </a:lnSpc>
              <a:spcBef>
                <a:spcPts val="600"/>
              </a:spcBef>
              <a:spcAft>
                <a:spcPts val="600"/>
              </a:spcAft>
              <a:buClr>
                <a:srgbClr val="00B050"/>
              </a:buClr>
              <a:buSzPct val="80000"/>
              <a:defRPr/>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图文框 7"/>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3"/>
          <a:stretch>
            <a:fillRect/>
          </a:stretch>
        </p:blipFill>
        <p:spPr>
          <a:xfrm>
            <a:off x="1556372" y="3753931"/>
            <a:ext cx="1167469" cy="61047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 name="TextBox 104"/>
          <p:cNvSpPr txBox="1"/>
          <p:nvPr/>
        </p:nvSpPr>
        <p:spPr>
          <a:xfrm>
            <a:off x="847372" y="152179"/>
            <a:ext cx="5041388" cy="521970"/>
          </a:xfrm>
          <a:prstGeom prst="rect">
            <a:avLst/>
          </a:prstGeom>
          <a:noFill/>
          <a:ln w="9525">
            <a:noFill/>
          </a:ln>
        </p:spPr>
        <p:txBody>
          <a:bodyPr anchor="t">
            <a:spAutoFit/>
          </a:bodyPr>
          <a:p>
            <a:r>
              <a:rPr lang="zh-CN" altLang="en-US" sz="2800" b="1" dirty="0">
                <a:solidFill>
                  <a:schemeClr val="accent1"/>
                </a:solidFill>
                <a:latin typeface="微软雅黑" panose="020B0503020204020204" pitchFamily="34" charset="-122"/>
                <a:ea typeface="微软雅黑" panose="020B0503020204020204" pitchFamily="34" charset="-122"/>
              </a:rPr>
              <a:t>学习目标：</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32" name="Freeform 5"/>
          <p:cNvSpPr>
            <a:spLocks noEditPoints="1"/>
          </p:cNvSpPr>
          <p:nvPr/>
        </p:nvSpPr>
        <p:spPr>
          <a:xfrm>
            <a:off x="282457" y="174395"/>
            <a:ext cx="493508" cy="493507"/>
          </a:xfrm>
          <a:custGeom>
            <a:avLst/>
            <a:gdLst/>
            <a:ahLst/>
            <a:cxnLst>
              <a:cxn ang="0">
                <a:pos x="246617" y="0"/>
              </a:cxn>
              <a:cxn ang="0">
                <a:pos x="493713" y="246616"/>
              </a:cxn>
              <a:cxn ang="0">
                <a:pos x="246617" y="493712"/>
              </a:cxn>
              <a:cxn ang="0">
                <a:pos x="0" y="246616"/>
              </a:cxn>
              <a:cxn ang="0">
                <a:pos x="246617" y="0"/>
              </a:cxn>
              <a:cxn ang="0">
                <a:pos x="182324" y="410707"/>
              </a:cxn>
              <a:cxn ang="0">
                <a:pos x="343056" y="410707"/>
              </a:cxn>
              <a:cxn ang="0">
                <a:pos x="351213" y="418864"/>
              </a:cxn>
              <a:cxn ang="0">
                <a:pos x="343056" y="427020"/>
              </a:cxn>
              <a:cxn ang="0">
                <a:pos x="182324" y="427020"/>
              </a:cxn>
              <a:cxn ang="0">
                <a:pos x="174167" y="418864"/>
              </a:cxn>
              <a:cxn ang="0">
                <a:pos x="182324" y="410707"/>
              </a:cxn>
              <a:cxn ang="0">
                <a:pos x="186162" y="331540"/>
              </a:cxn>
              <a:cxn ang="0">
                <a:pos x="273965" y="186641"/>
              </a:cxn>
              <a:cxn ang="0">
                <a:pos x="305152" y="205353"/>
              </a:cxn>
              <a:cxn ang="0">
                <a:pos x="216869" y="350252"/>
              </a:cxn>
              <a:cxn ang="0">
                <a:pos x="186162" y="331540"/>
              </a:cxn>
              <a:cxn ang="0">
                <a:pos x="123788" y="293636"/>
              </a:cxn>
              <a:cxn ang="0">
                <a:pos x="212071" y="148737"/>
              </a:cxn>
              <a:cxn ang="0">
                <a:pos x="243258" y="167449"/>
              </a:cxn>
              <a:cxn ang="0">
                <a:pos x="154975" y="312828"/>
              </a:cxn>
              <a:cxn ang="0">
                <a:pos x="123788" y="293636"/>
              </a:cxn>
              <a:cxn ang="0">
                <a:pos x="110354" y="411187"/>
              </a:cxn>
              <a:cxn ang="0">
                <a:pos x="118510" y="339217"/>
              </a:cxn>
              <a:cxn ang="0">
                <a:pos x="178965" y="375682"/>
              </a:cxn>
              <a:cxn ang="0">
                <a:pos x="118990" y="416944"/>
              </a:cxn>
              <a:cxn ang="0">
                <a:pos x="110354" y="411187"/>
              </a:cxn>
              <a:cxn ang="0">
                <a:pos x="236061" y="108434"/>
              </a:cxn>
              <a:cxn ang="0">
                <a:pos x="223106" y="129545"/>
              </a:cxn>
              <a:cxn ang="0">
                <a:pos x="316187" y="186162"/>
              </a:cxn>
              <a:cxn ang="0">
                <a:pos x="329142" y="165050"/>
              </a:cxn>
              <a:cxn ang="0">
                <a:pos x="236061" y="108434"/>
              </a:cxn>
              <a:cxn ang="0">
                <a:pos x="255733" y="76288"/>
              </a:cxn>
              <a:cxn ang="0">
                <a:pos x="284041" y="69091"/>
              </a:cxn>
              <a:cxn ang="0">
                <a:pos x="342097" y="104596"/>
              </a:cxn>
              <a:cxn ang="0">
                <a:pos x="348814" y="132904"/>
              </a:cxn>
              <a:cxn ang="0">
                <a:pos x="341137" y="145859"/>
              </a:cxn>
              <a:cxn ang="0">
                <a:pos x="248056" y="89242"/>
              </a:cxn>
              <a:cxn ang="0">
                <a:pos x="255733" y="76288"/>
              </a:cxn>
            </a:cxnLst>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bg2"/>
          </a:solidFill>
          <a:ln w="9525">
            <a:noFill/>
          </a:ln>
        </p:spPr>
        <p:txBody>
          <a:bodyPr/>
          <a:p>
            <a:endParaRPr lang="zh-CN" altLang="en-US"/>
          </a:p>
        </p:txBody>
      </p:sp>
      <p:sp>
        <p:nvSpPr>
          <p:cNvPr id="35" name="Oval 6"/>
          <p:cNvSpPr>
            <a:spLocks noChangeArrowheads="1"/>
          </p:cNvSpPr>
          <p:nvPr/>
        </p:nvSpPr>
        <p:spPr bwMode="auto">
          <a:xfrm flipH="1">
            <a:off x="3073707" y="2478484"/>
            <a:ext cx="1805823" cy="1804236"/>
          </a:xfrm>
          <a:prstGeom prst="ellipse">
            <a:avLst/>
          </a:prstGeom>
          <a:solidFill>
            <a:schemeClr val="accent1">
              <a:lumMod val="40000"/>
              <a:lumOff val="6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7"/>
          <p:cNvSpPr/>
          <p:nvPr/>
        </p:nvSpPr>
        <p:spPr>
          <a:xfrm flipH="1">
            <a:off x="6304511" y="1304223"/>
            <a:ext cx="1291687" cy="4078176"/>
          </a:xfrm>
          <a:custGeom>
            <a:avLst/>
            <a:gdLst/>
            <a:ahLst/>
            <a:cxnLst>
              <a:cxn ang="0">
                <a:pos x="1292225" y="200783"/>
              </a:cxn>
              <a:cxn ang="0">
                <a:pos x="231862" y="2050641"/>
              </a:cxn>
              <a:cxn ang="0">
                <a:pos x="1254566" y="3878354"/>
              </a:cxn>
              <a:cxn ang="0">
                <a:pos x="1138635" y="4079875"/>
              </a:cxn>
              <a:cxn ang="0">
                <a:pos x="0" y="2050641"/>
              </a:cxn>
              <a:cxn ang="0">
                <a:pos x="1176294" y="0"/>
              </a:cxn>
              <a:cxn ang="0">
                <a:pos x="1292225" y="200783"/>
              </a:cxn>
            </a:cxnLst>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w="9525">
            <a:noFill/>
          </a:ln>
        </p:spPr>
        <p:txBody>
          <a:bodyPr/>
          <a:p>
            <a:endParaRPr lang="zh-CN" altLang="en-US"/>
          </a:p>
        </p:txBody>
      </p:sp>
      <p:sp>
        <p:nvSpPr>
          <p:cNvPr id="37" name="Oval 8"/>
          <p:cNvSpPr>
            <a:spLocks noChangeArrowheads="1"/>
          </p:cNvSpPr>
          <p:nvPr/>
        </p:nvSpPr>
        <p:spPr bwMode="auto">
          <a:xfrm flipH="1">
            <a:off x="5977623" y="866256"/>
            <a:ext cx="1218692" cy="1220280"/>
          </a:xfrm>
          <a:prstGeom prst="ellipse">
            <a:avLst/>
          </a:prstGeom>
          <a:solidFill>
            <a:schemeClr val="accent4"/>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9"/>
          <p:cNvSpPr>
            <a:spLocks noChangeArrowheads="1"/>
          </p:cNvSpPr>
          <p:nvPr/>
        </p:nvSpPr>
        <p:spPr bwMode="auto">
          <a:xfrm flipH="1">
            <a:off x="6851971" y="2724444"/>
            <a:ext cx="1220280" cy="1218692"/>
          </a:xfrm>
          <a:prstGeom prst="ellipse">
            <a:avLst/>
          </a:prstGeom>
          <a:solidFill>
            <a:schemeClr val="accent4"/>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Oval 10"/>
          <p:cNvSpPr>
            <a:spLocks noChangeArrowheads="1"/>
          </p:cNvSpPr>
          <p:nvPr/>
        </p:nvSpPr>
        <p:spPr bwMode="auto">
          <a:xfrm flipH="1">
            <a:off x="5852261" y="4525507"/>
            <a:ext cx="1220280" cy="1218692"/>
          </a:xfrm>
          <a:prstGeom prst="ellipse">
            <a:avLst/>
          </a:prstGeom>
          <a:solidFill>
            <a:schemeClr val="accent4"/>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11"/>
          <p:cNvSpPr/>
          <p:nvPr/>
        </p:nvSpPr>
        <p:spPr>
          <a:xfrm flipH="1">
            <a:off x="4712911" y="1797729"/>
            <a:ext cx="1253603" cy="901324"/>
          </a:xfrm>
          <a:prstGeom prst="line">
            <a:avLst/>
          </a:prstGeom>
          <a:ln w="12700" cap="flat" cmpd="sng">
            <a:solidFill>
              <a:srgbClr val="2E2C2C"/>
            </a:solidFill>
            <a:prstDash val="solid"/>
            <a:miter/>
            <a:headEnd type="triangle" w="med" len="med"/>
            <a:tailEnd type="none" w="med" len="med"/>
          </a:ln>
        </p:spPr>
      </p:sp>
      <p:sp>
        <p:nvSpPr>
          <p:cNvPr id="41" name="Line 12"/>
          <p:cNvSpPr/>
          <p:nvPr/>
        </p:nvSpPr>
        <p:spPr>
          <a:xfrm flipH="1" flipV="1">
            <a:off x="4684348" y="4103407"/>
            <a:ext cx="1201237" cy="709316"/>
          </a:xfrm>
          <a:prstGeom prst="line">
            <a:avLst/>
          </a:prstGeom>
          <a:ln w="12700" cap="flat" cmpd="sng">
            <a:solidFill>
              <a:srgbClr val="2E2C2C"/>
            </a:solidFill>
            <a:prstDash val="solid"/>
            <a:miter/>
            <a:headEnd type="triangle" w="med" len="med"/>
            <a:tailEnd type="none" w="med" len="med"/>
          </a:ln>
        </p:spPr>
      </p:sp>
      <p:sp>
        <p:nvSpPr>
          <p:cNvPr id="42" name="Line 13"/>
          <p:cNvSpPr/>
          <p:nvPr/>
        </p:nvSpPr>
        <p:spPr>
          <a:xfrm flipH="1">
            <a:off x="4987435" y="3330616"/>
            <a:ext cx="1667767" cy="0"/>
          </a:xfrm>
          <a:prstGeom prst="line">
            <a:avLst/>
          </a:prstGeom>
          <a:ln w="12700" cap="flat" cmpd="sng">
            <a:solidFill>
              <a:srgbClr val="2E2C2C"/>
            </a:solidFill>
            <a:prstDash val="solid"/>
            <a:miter/>
            <a:headEnd type="triangle" w="med" len="med"/>
            <a:tailEnd type="none" w="med" len="med"/>
          </a:ln>
        </p:spPr>
      </p:sp>
      <p:sp>
        <p:nvSpPr>
          <p:cNvPr id="43" name="Oval 14"/>
          <p:cNvSpPr/>
          <p:nvPr/>
        </p:nvSpPr>
        <p:spPr>
          <a:xfrm flipH="1">
            <a:off x="3164156" y="2567347"/>
            <a:ext cx="1624923" cy="1624923"/>
          </a:xfrm>
          <a:prstGeom prst="ellipse">
            <a:avLst/>
          </a:prstGeom>
          <a:solidFill>
            <a:schemeClr val="bg2"/>
          </a:solidFill>
          <a:ln w="9525">
            <a:noFill/>
          </a:ln>
        </p:spPr>
        <p:txBody>
          <a:bodyPr anchor="t"/>
          <a:p>
            <a:endParaRPr lang="zh-CN" altLang="en-US" dirty="0">
              <a:latin typeface="Arial" panose="020B0604020202020204" pitchFamily="34" charset="0"/>
              <a:ea typeface="宋体" panose="02010600030101010101" pitchFamily="2" charset="-122"/>
            </a:endParaRPr>
          </a:p>
        </p:txBody>
      </p:sp>
      <p:sp>
        <p:nvSpPr>
          <p:cNvPr id="44" name="TextBox 43"/>
          <p:cNvSpPr txBox="1"/>
          <p:nvPr/>
        </p:nvSpPr>
        <p:spPr>
          <a:xfrm flipH="1">
            <a:off x="6101396" y="1123324"/>
            <a:ext cx="971145" cy="706755"/>
          </a:xfrm>
          <a:prstGeom prst="rect">
            <a:avLst/>
          </a:prstGeom>
          <a:noFill/>
          <a:ln w="9525">
            <a:noFill/>
          </a:ln>
        </p:spPr>
        <p:txBody>
          <a:bodyPr anchor="t">
            <a:spAutoFit/>
          </a:bodyPr>
          <a:p>
            <a:pPr algn="ctr"/>
            <a:r>
              <a:rPr lang="zh-CN" altLang="en-US" sz="2000" dirty="0">
                <a:solidFill>
                  <a:schemeClr val="accent2"/>
                </a:solidFill>
                <a:latin typeface="微软雅黑" panose="020B0503020204020204" pitchFamily="34" charset="-122"/>
                <a:ea typeface="微软雅黑" panose="020B0503020204020204" pitchFamily="34" charset="-122"/>
              </a:rPr>
              <a:t>分支目标一</a:t>
            </a:r>
            <a:endParaRPr lang="en-US" altLang="zh-CN" sz="2000" dirty="0">
              <a:solidFill>
                <a:schemeClr val="accent2"/>
              </a:solidFill>
              <a:latin typeface="微软雅黑" panose="020B0503020204020204" pitchFamily="34" charset="-122"/>
              <a:ea typeface="微软雅黑" panose="020B0503020204020204" pitchFamily="34" charset="-122"/>
            </a:endParaRPr>
          </a:p>
        </p:txBody>
      </p:sp>
      <p:sp>
        <p:nvSpPr>
          <p:cNvPr id="45" name="TextBox 44"/>
          <p:cNvSpPr txBox="1"/>
          <p:nvPr/>
        </p:nvSpPr>
        <p:spPr>
          <a:xfrm flipH="1">
            <a:off x="6901163" y="2992620"/>
            <a:ext cx="1121895" cy="706755"/>
          </a:xfrm>
          <a:prstGeom prst="rect">
            <a:avLst/>
          </a:prstGeom>
          <a:noFill/>
          <a:ln w="9525">
            <a:noFill/>
          </a:ln>
        </p:spPr>
        <p:txBody>
          <a:bodyPr anchor="t">
            <a:spAutoFit/>
          </a:bodyPr>
          <a:p>
            <a:pPr algn="ctr"/>
            <a:r>
              <a:rPr lang="zh-CN" altLang="en-US" sz="2000" dirty="0">
                <a:solidFill>
                  <a:schemeClr val="accent2"/>
                </a:solidFill>
                <a:latin typeface="微软雅黑" panose="020B0503020204020204" pitchFamily="34" charset="-122"/>
                <a:ea typeface="微软雅黑" panose="020B0503020204020204" pitchFamily="34" charset="-122"/>
              </a:rPr>
              <a:t>分支目标二</a:t>
            </a:r>
            <a:endParaRPr lang="en-US" altLang="zh-CN" sz="2000" dirty="0">
              <a:solidFill>
                <a:schemeClr val="accent2"/>
              </a:solidFill>
              <a:latin typeface="微软雅黑" panose="020B0503020204020204" pitchFamily="34" charset="-122"/>
              <a:ea typeface="微软雅黑" panose="020B0503020204020204" pitchFamily="34" charset="-122"/>
            </a:endParaRPr>
          </a:p>
        </p:txBody>
      </p:sp>
      <p:sp>
        <p:nvSpPr>
          <p:cNvPr id="46" name="TextBox 45"/>
          <p:cNvSpPr txBox="1"/>
          <p:nvPr/>
        </p:nvSpPr>
        <p:spPr>
          <a:xfrm flipH="1">
            <a:off x="5950645" y="4792095"/>
            <a:ext cx="999708" cy="706755"/>
          </a:xfrm>
          <a:prstGeom prst="rect">
            <a:avLst/>
          </a:prstGeom>
          <a:noFill/>
          <a:ln w="9525">
            <a:noFill/>
          </a:ln>
        </p:spPr>
        <p:txBody>
          <a:bodyPr anchor="t">
            <a:spAutoFit/>
          </a:bodyPr>
          <a:p>
            <a:pPr algn="ctr"/>
            <a:r>
              <a:rPr lang="zh-CN" altLang="en-US" sz="2000" dirty="0">
                <a:solidFill>
                  <a:schemeClr val="accent2"/>
                </a:solidFill>
                <a:latin typeface="微软雅黑" panose="020B0503020204020204" pitchFamily="34" charset="-122"/>
                <a:ea typeface="微软雅黑" panose="020B0503020204020204" pitchFamily="34" charset="-122"/>
              </a:rPr>
              <a:t>分支目标三</a:t>
            </a:r>
            <a:endParaRPr lang="en-US" altLang="zh-CN" sz="2000" dirty="0">
              <a:solidFill>
                <a:schemeClr val="accent2"/>
              </a:solidFill>
              <a:latin typeface="微软雅黑" panose="020B0503020204020204" pitchFamily="34" charset="-122"/>
              <a:ea typeface="微软雅黑" panose="020B0503020204020204" pitchFamily="34" charset="-122"/>
            </a:endParaRPr>
          </a:p>
        </p:txBody>
      </p:sp>
      <p:sp>
        <p:nvSpPr>
          <p:cNvPr id="47" name="TextBox 46"/>
          <p:cNvSpPr txBox="1"/>
          <p:nvPr/>
        </p:nvSpPr>
        <p:spPr>
          <a:xfrm flipH="1">
            <a:off x="3163840" y="2699055"/>
            <a:ext cx="1624923" cy="707731"/>
          </a:xfrm>
          <a:prstGeom prst="rect">
            <a:avLst/>
          </a:prstGeom>
          <a:noFill/>
          <a:ln w="9525">
            <a:noFill/>
          </a:ln>
        </p:spPr>
        <p:txBody>
          <a:bodyPr anchor="t"/>
          <a:p>
            <a:pPr algn="ctr"/>
            <a:r>
              <a:rPr lang="zh-CN" altLang="en-US" sz="4000" b="1" dirty="0">
                <a:solidFill>
                  <a:schemeClr val="accent2"/>
                </a:solidFill>
                <a:latin typeface="微软雅黑" panose="020B0503020204020204" pitchFamily="34" charset="-122"/>
                <a:ea typeface="微软雅黑" panose="020B0503020204020204" pitchFamily="34" charset="-122"/>
              </a:rPr>
              <a:t>学习目标：</a:t>
            </a:r>
            <a:endParaRPr lang="zh-CN" altLang="en-US" sz="4000" b="1" dirty="0">
              <a:solidFill>
                <a:schemeClr val="accent2"/>
              </a:solidFill>
              <a:latin typeface="微软雅黑" panose="020B0503020204020204" pitchFamily="34" charset="-122"/>
              <a:ea typeface="微软雅黑" panose="020B0503020204020204" pitchFamily="34" charset="-122"/>
            </a:endParaRPr>
          </a:p>
        </p:txBody>
      </p:sp>
      <p:sp>
        <p:nvSpPr>
          <p:cNvPr id="48" name="TextBox 47"/>
          <p:cNvSpPr txBox="1"/>
          <p:nvPr/>
        </p:nvSpPr>
        <p:spPr>
          <a:xfrm flipH="1">
            <a:off x="7228051" y="982095"/>
            <a:ext cx="4127367" cy="953135"/>
          </a:xfrm>
          <a:prstGeom prst="rect">
            <a:avLst/>
          </a:prstGeom>
          <a:noFill/>
          <a:ln w="9525">
            <a:noFill/>
          </a:ln>
        </p:spPr>
        <p:txBody>
          <a:bodyPr anchor="t">
            <a:spAutoFit/>
          </a:bodyPr>
          <a:p>
            <a:r>
              <a:rPr sz="2800" b="1" dirty="0">
                <a:solidFill>
                  <a:schemeClr val="accent1"/>
                </a:solidFill>
                <a:latin typeface="微软雅黑" panose="020B0503020204020204" pitchFamily="34" charset="-122"/>
                <a:ea typeface="微软雅黑" panose="020B0503020204020204" pitchFamily="34" charset="-122"/>
              </a:rPr>
              <a:t>1.了解当今世界现格局，以及世界多极化；</a:t>
            </a:r>
            <a:endParaRPr sz="2800" b="1" dirty="0">
              <a:solidFill>
                <a:schemeClr val="accent1"/>
              </a:solidFill>
              <a:latin typeface="微软雅黑" panose="020B0503020204020204" pitchFamily="34" charset="-122"/>
              <a:ea typeface="微软雅黑" panose="020B0503020204020204" pitchFamily="34" charset="-122"/>
            </a:endParaRPr>
          </a:p>
        </p:txBody>
      </p:sp>
      <p:sp>
        <p:nvSpPr>
          <p:cNvPr id="49" name="TextBox 48"/>
          <p:cNvSpPr txBox="1"/>
          <p:nvPr/>
        </p:nvSpPr>
        <p:spPr>
          <a:xfrm flipH="1">
            <a:off x="8072543" y="2804062"/>
            <a:ext cx="3427572" cy="953135"/>
          </a:xfrm>
          <a:prstGeom prst="rect">
            <a:avLst/>
          </a:prstGeom>
          <a:noFill/>
          <a:ln w="9525">
            <a:noFill/>
          </a:ln>
        </p:spPr>
        <p:txBody>
          <a:bodyPr anchor="t">
            <a:spAutoFit/>
          </a:bodyPr>
          <a:p>
            <a:r>
              <a:rPr lang="zh-CN" altLang="en-US" sz="28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rPr>
              <a:t>2.重点识记当今国际竞争的实质；</a:t>
            </a:r>
            <a:endParaRPr lang="zh-CN" altLang="en-US" sz="2800" b="1" dirty="0">
              <a:solidFill>
                <a:schemeClr val="bg2"/>
              </a:solidFill>
              <a:effectLst>
                <a:innerShdw blurRad="63500" dist="50800" dir="13500000">
                  <a:srgbClr val="000000">
                    <a:alpha val="50000"/>
                  </a:srgbClr>
                </a:innerShdw>
              </a:effectLst>
              <a:latin typeface="微软雅黑" panose="020B0503020204020204" pitchFamily="34" charset="-122"/>
              <a:ea typeface="微软雅黑" panose="020B0503020204020204" pitchFamily="34" charset="-122"/>
            </a:endParaRPr>
          </a:p>
        </p:txBody>
      </p:sp>
      <p:sp>
        <p:nvSpPr>
          <p:cNvPr id="50" name="TextBox 49"/>
          <p:cNvSpPr txBox="1"/>
          <p:nvPr/>
        </p:nvSpPr>
        <p:spPr>
          <a:xfrm flipH="1">
            <a:off x="7118559" y="4952365"/>
            <a:ext cx="4213057" cy="953135"/>
          </a:xfrm>
          <a:prstGeom prst="rect">
            <a:avLst/>
          </a:prstGeom>
          <a:noFill/>
          <a:ln w="9525">
            <a:noFill/>
          </a:ln>
        </p:spPr>
        <p:txBody>
          <a:bodyPr anchor="t">
            <a:spAutoFit/>
          </a:bodyPr>
          <a:p>
            <a:r>
              <a:rPr lang="zh-CN" altLang="en-US"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rPr>
              <a:t>3.了解我国面对复杂多变世界采取的政策。</a:t>
            </a:r>
            <a:endParaRPr lang="zh-CN" altLang="en-US"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300" fill="hold"/>
                                        <p:tgtEl>
                                          <p:spTgt spid="32"/>
                                        </p:tgtEl>
                                        <p:attrNameLst>
                                          <p:attrName>ppt_w</p:attrName>
                                        </p:attrNameLst>
                                      </p:cBhvr>
                                      <p:tavLst>
                                        <p:tav tm="0">
                                          <p:val>
                                            <p:fltVal val="0.000000"/>
                                          </p:val>
                                        </p:tav>
                                        <p:tav tm="100000">
                                          <p:val>
                                            <p:strVal val="#ppt_w"/>
                                          </p:val>
                                        </p:tav>
                                      </p:tavLst>
                                    </p:anim>
                                    <p:anim calcmode="lin" valueType="num">
                                      <p:cBhvr>
                                        <p:cTn id="8" dur="300" fill="hold"/>
                                        <p:tgtEl>
                                          <p:spTgt spid="32"/>
                                        </p:tgtEl>
                                        <p:attrNameLst>
                                          <p:attrName>ppt_h</p:attrName>
                                        </p:attrNameLst>
                                      </p:cBhvr>
                                      <p:tavLst>
                                        <p:tav tm="0">
                                          <p:val>
                                            <p:fltVal val="0.000000"/>
                                          </p:val>
                                        </p:tav>
                                        <p:tav tm="100000">
                                          <p:val>
                                            <p:strVal val="#ppt_h"/>
                                          </p:val>
                                        </p:tav>
                                      </p:tavLst>
                                    </p:anim>
                                    <p:animEffect transition="in" filter="fade">
                                      <p:cBhvr>
                                        <p:cTn id="9" dur="300"/>
                                        <p:tgtEl>
                                          <p:spTgt spid="32"/>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5"/>
                                        </p:tgtEl>
                                        <p:attrNameLst>
                                          <p:attrName>style.visibility</p:attrName>
                                        </p:attrNameLst>
                                      </p:cBhvr>
                                      <p:to>
                                        <p:strVal val="visible"/>
                                      </p:to>
                                    </p:set>
                                    <p:anim calcmode="lin" valueType="num">
                                      <p:cBhvr>
                                        <p:cTn id="13" dur="400" fill="hold"/>
                                        <p:tgtEl>
                                          <p:spTgt spid="105"/>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105"/>
                                        </p:tgtEl>
                                        <p:attrNameLst>
                                          <p:attrName>ppt_y</p:attrName>
                                        </p:attrNameLst>
                                      </p:cBhvr>
                                      <p:tavLst>
                                        <p:tav tm="0">
                                          <p:val>
                                            <p:strVal val="#ppt_y"/>
                                          </p:val>
                                        </p:tav>
                                        <p:tav tm="100000">
                                          <p:val>
                                            <p:strVal val="#ppt_y"/>
                                          </p:val>
                                        </p:tav>
                                      </p:tavLst>
                                    </p:anim>
                                    <p:anim calcmode="lin" valueType="num">
                                      <p:cBhvr>
                                        <p:cTn id="15" dur="400" fill="hold"/>
                                        <p:tgtEl>
                                          <p:spTgt spid="105"/>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10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105"/>
                                        </p:tgtEl>
                                      </p:cBhvr>
                                    </p:animEffect>
                                  </p:childTnLst>
                                </p:cTn>
                              </p:par>
                            </p:childTnLst>
                          </p:cTn>
                        </p:par>
                        <p:par>
                          <p:cTn id="18" fill="hold">
                            <p:stCondLst>
                              <p:cond delay="860"/>
                            </p:stCondLst>
                            <p:childTnLst>
                              <p:par>
                                <p:cTn id="19" presetID="21" presetClass="entr" presetSubtype="1"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heel(1)">
                                      <p:cBhvr>
                                        <p:cTn id="21" dur="500"/>
                                        <p:tgtEl>
                                          <p:spTgt spid="43"/>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heel(1)">
                                      <p:cBhvr>
                                        <p:cTn id="24" dur="500"/>
                                        <p:tgtEl>
                                          <p:spTgt spid="35"/>
                                        </p:tgtEl>
                                      </p:cBhvr>
                                    </p:animEffect>
                                  </p:childTnLst>
                                </p:cTn>
                              </p:par>
                            </p:childTnLst>
                          </p:cTn>
                        </p:par>
                        <p:par>
                          <p:cTn id="25" fill="hold">
                            <p:stCondLst>
                              <p:cond delay="1360"/>
                            </p:stCondLst>
                            <p:childTnLst>
                              <p:par>
                                <p:cTn id="26" presetID="31"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000000"/>
                                          </p:val>
                                        </p:tav>
                                        <p:tav tm="100000">
                                          <p:val>
                                            <p:strVal val="#ppt_w"/>
                                          </p:val>
                                        </p:tav>
                                      </p:tavLst>
                                    </p:anim>
                                    <p:anim calcmode="lin" valueType="num">
                                      <p:cBhvr>
                                        <p:cTn id="29" dur="500" fill="hold"/>
                                        <p:tgtEl>
                                          <p:spTgt spid="47"/>
                                        </p:tgtEl>
                                        <p:attrNameLst>
                                          <p:attrName>ppt_h</p:attrName>
                                        </p:attrNameLst>
                                      </p:cBhvr>
                                      <p:tavLst>
                                        <p:tav tm="0">
                                          <p:val>
                                            <p:fltVal val="0.000000"/>
                                          </p:val>
                                        </p:tav>
                                        <p:tav tm="100000">
                                          <p:val>
                                            <p:strVal val="#ppt_h"/>
                                          </p:val>
                                        </p:tav>
                                      </p:tavLst>
                                    </p:anim>
                                    <p:anim calcmode="lin" valueType="num">
                                      <p:cBhvr>
                                        <p:cTn id="30" dur="500" fill="hold"/>
                                        <p:tgtEl>
                                          <p:spTgt spid="47"/>
                                        </p:tgtEl>
                                        <p:attrNameLst>
                                          <p:attrName>style.rotation</p:attrName>
                                        </p:attrNameLst>
                                      </p:cBhvr>
                                      <p:tavLst>
                                        <p:tav tm="0">
                                          <p:val>
                                            <p:fltVal val="90.000000"/>
                                          </p:val>
                                        </p:tav>
                                        <p:tav tm="100000">
                                          <p:val>
                                            <p:fltVal val="0.000000"/>
                                          </p:val>
                                        </p:tav>
                                      </p:tavLst>
                                    </p:anim>
                                    <p:animEffect transition="in" filter="fade">
                                      <p:cBhvr>
                                        <p:cTn id="31" dur="500"/>
                                        <p:tgtEl>
                                          <p:spTgt spid="47"/>
                                        </p:tgtEl>
                                      </p:cBhvr>
                                    </p:animEffect>
                                  </p:childTnLst>
                                </p:cTn>
                              </p:par>
                            </p:childTnLst>
                          </p:cTn>
                        </p:par>
                        <p:par>
                          <p:cTn id="32" fill="hold">
                            <p:stCondLst>
                              <p:cond delay="1860"/>
                            </p:stCondLst>
                            <p:childTnLst>
                              <p:par>
                                <p:cTn id="33" presetID="22" presetClass="entr" presetSubtype="8"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2" presetClass="entr" presetSubtype="8"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par>
                                <p:cTn id="39" presetID="22" presetClass="entr" presetSubtype="8"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par>
                          <p:cTn id="42" fill="hold">
                            <p:stCondLst>
                              <p:cond delay="2360"/>
                            </p:stCondLst>
                            <p:childTnLst>
                              <p:par>
                                <p:cTn id="43" presetID="53" presetClass="entr" presetSubtype="16"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000000"/>
                                          </p:val>
                                        </p:tav>
                                        <p:tav tm="100000">
                                          <p:val>
                                            <p:strVal val="#ppt_w"/>
                                          </p:val>
                                        </p:tav>
                                      </p:tavLst>
                                    </p:anim>
                                    <p:anim calcmode="lin" valueType="num">
                                      <p:cBhvr>
                                        <p:cTn id="46" dur="500" fill="hold"/>
                                        <p:tgtEl>
                                          <p:spTgt spid="37"/>
                                        </p:tgtEl>
                                        <p:attrNameLst>
                                          <p:attrName>ppt_h</p:attrName>
                                        </p:attrNameLst>
                                      </p:cBhvr>
                                      <p:tavLst>
                                        <p:tav tm="0">
                                          <p:val>
                                            <p:fltVal val="0.000000"/>
                                          </p:val>
                                        </p:tav>
                                        <p:tav tm="100000">
                                          <p:val>
                                            <p:strVal val="#ppt_h"/>
                                          </p:val>
                                        </p:tav>
                                      </p:tavLst>
                                    </p:anim>
                                    <p:animEffect transition="in" filter="fade">
                                      <p:cBhvr>
                                        <p:cTn id="47" dur="500"/>
                                        <p:tgtEl>
                                          <p:spTgt spid="37"/>
                                        </p:tgtEl>
                                      </p:cBhvr>
                                    </p:animEffect>
                                  </p:childTnLst>
                                </p:cTn>
                              </p:par>
                              <p:par>
                                <p:cTn id="48" presetID="53" presetClass="entr" presetSubtype="16" fill="hold" grpId="0" nodeType="withEffect">
                                  <p:stCondLst>
                                    <p:cond delay="100"/>
                                  </p:stCondLst>
                                  <p:childTnLst>
                                    <p:set>
                                      <p:cBhvr>
                                        <p:cTn id="49" dur="1" fill="hold">
                                          <p:stCondLst>
                                            <p:cond delay="0"/>
                                          </p:stCondLst>
                                        </p:cTn>
                                        <p:tgtEl>
                                          <p:spTgt spid="38"/>
                                        </p:tgtEl>
                                        <p:attrNameLst>
                                          <p:attrName>style.visibility</p:attrName>
                                        </p:attrNameLst>
                                      </p:cBhvr>
                                      <p:to>
                                        <p:strVal val="visible"/>
                                      </p:to>
                                    </p:set>
                                    <p:anim calcmode="lin" valueType="num">
                                      <p:cBhvr>
                                        <p:cTn id="50" dur="500" fill="hold"/>
                                        <p:tgtEl>
                                          <p:spTgt spid="38"/>
                                        </p:tgtEl>
                                        <p:attrNameLst>
                                          <p:attrName>ppt_w</p:attrName>
                                        </p:attrNameLst>
                                      </p:cBhvr>
                                      <p:tavLst>
                                        <p:tav tm="0">
                                          <p:val>
                                            <p:fltVal val="0.000000"/>
                                          </p:val>
                                        </p:tav>
                                        <p:tav tm="100000">
                                          <p:val>
                                            <p:strVal val="#ppt_w"/>
                                          </p:val>
                                        </p:tav>
                                      </p:tavLst>
                                    </p:anim>
                                    <p:anim calcmode="lin" valueType="num">
                                      <p:cBhvr>
                                        <p:cTn id="51" dur="500" fill="hold"/>
                                        <p:tgtEl>
                                          <p:spTgt spid="38"/>
                                        </p:tgtEl>
                                        <p:attrNameLst>
                                          <p:attrName>ppt_h</p:attrName>
                                        </p:attrNameLst>
                                      </p:cBhvr>
                                      <p:tavLst>
                                        <p:tav tm="0">
                                          <p:val>
                                            <p:fltVal val="0.000000"/>
                                          </p:val>
                                        </p:tav>
                                        <p:tav tm="100000">
                                          <p:val>
                                            <p:strVal val="#ppt_h"/>
                                          </p:val>
                                        </p:tav>
                                      </p:tavLst>
                                    </p:anim>
                                    <p:animEffect transition="in" filter="fade">
                                      <p:cBhvr>
                                        <p:cTn id="52" dur="500"/>
                                        <p:tgtEl>
                                          <p:spTgt spid="38"/>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000000"/>
                                          </p:val>
                                        </p:tav>
                                        <p:tav tm="100000">
                                          <p:val>
                                            <p:strVal val="#ppt_w"/>
                                          </p:val>
                                        </p:tav>
                                      </p:tavLst>
                                    </p:anim>
                                    <p:anim calcmode="lin" valueType="num">
                                      <p:cBhvr>
                                        <p:cTn id="56" dur="500" fill="hold"/>
                                        <p:tgtEl>
                                          <p:spTgt spid="39"/>
                                        </p:tgtEl>
                                        <p:attrNameLst>
                                          <p:attrName>ppt_h</p:attrName>
                                        </p:attrNameLst>
                                      </p:cBhvr>
                                      <p:tavLst>
                                        <p:tav tm="0">
                                          <p:val>
                                            <p:fltVal val="0.000000"/>
                                          </p:val>
                                        </p:tav>
                                        <p:tav tm="100000">
                                          <p:val>
                                            <p:strVal val="#ppt_h"/>
                                          </p:val>
                                        </p:tav>
                                      </p:tavLst>
                                    </p:anim>
                                    <p:animEffect transition="in" filter="fade">
                                      <p:cBhvr>
                                        <p:cTn id="57" dur="500"/>
                                        <p:tgtEl>
                                          <p:spTgt spid="39"/>
                                        </p:tgtEl>
                                      </p:cBhvr>
                                    </p:animEffect>
                                  </p:childTnLst>
                                </p:cTn>
                              </p:par>
                            </p:childTnLst>
                          </p:cTn>
                        </p:par>
                        <p:par>
                          <p:cTn id="58" fill="hold">
                            <p:stCondLst>
                              <p:cond delay="2860"/>
                            </p:stCondLst>
                            <p:childTnLst>
                              <p:par>
                                <p:cTn id="59" presetID="16" presetClass="entr" presetSubtype="4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barn(outHorizontal)">
                                      <p:cBhvr>
                                        <p:cTn id="61" dur="500"/>
                                        <p:tgtEl>
                                          <p:spTgt spid="36"/>
                                        </p:tgtEl>
                                      </p:cBhvr>
                                    </p:animEffect>
                                  </p:childTnLst>
                                </p:cTn>
                              </p:par>
                            </p:childTnLst>
                          </p:cTn>
                        </p:par>
                        <p:par>
                          <p:cTn id="62" fill="hold">
                            <p:stCondLst>
                              <p:cond delay="3360"/>
                            </p:stCondLst>
                            <p:childTnLst>
                              <p:par>
                                <p:cTn id="63" presetID="31" presetClass="entr" presetSubtype="0"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000000"/>
                                          </p:val>
                                        </p:tav>
                                        <p:tav tm="100000">
                                          <p:val>
                                            <p:strVal val="#ppt_w"/>
                                          </p:val>
                                        </p:tav>
                                      </p:tavLst>
                                    </p:anim>
                                    <p:anim calcmode="lin" valueType="num">
                                      <p:cBhvr>
                                        <p:cTn id="66" dur="500" fill="hold"/>
                                        <p:tgtEl>
                                          <p:spTgt spid="44"/>
                                        </p:tgtEl>
                                        <p:attrNameLst>
                                          <p:attrName>ppt_h</p:attrName>
                                        </p:attrNameLst>
                                      </p:cBhvr>
                                      <p:tavLst>
                                        <p:tav tm="0">
                                          <p:val>
                                            <p:fltVal val="0.000000"/>
                                          </p:val>
                                        </p:tav>
                                        <p:tav tm="100000">
                                          <p:val>
                                            <p:strVal val="#ppt_h"/>
                                          </p:val>
                                        </p:tav>
                                      </p:tavLst>
                                    </p:anim>
                                    <p:anim calcmode="lin" valueType="num">
                                      <p:cBhvr>
                                        <p:cTn id="67" dur="500" fill="hold"/>
                                        <p:tgtEl>
                                          <p:spTgt spid="44"/>
                                        </p:tgtEl>
                                        <p:attrNameLst>
                                          <p:attrName>style.rotation</p:attrName>
                                        </p:attrNameLst>
                                      </p:cBhvr>
                                      <p:tavLst>
                                        <p:tav tm="0">
                                          <p:val>
                                            <p:fltVal val="90.000000"/>
                                          </p:val>
                                        </p:tav>
                                        <p:tav tm="100000">
                                          <p:val>
                                            <p:fltVal val="0.000000"/>
                                          </p:val>
                                        </p:tav>
                                      </p:tavLst>
                                    </p:anim>
                                    <p:animEffect transition="in" filter="fade">
                                      <p:cBhvr>
                                        <p:cTn id="68" dur="500"/>
                                        <p:tgtEl>
                                          <p:spTgt spid="44"/>
                                        </p:tgtEl>
                                      </p:cBhvr>
                                    </p:animEffect>
                                  </p:childTnLst>
                                </p:cTn>
                              </p:par>
                              <p:par>
                                <p:cTn id="69" presetID="8" presetClass="emph" presetSubtype="0" fill="hold" grpId="1" nodeType="withEffect">
                                  <p:stCondLst>
                                    <p:cond delay="0"/>
                                  </p:stCondLst>
                                  <p:childTnLst>
                                    <p:animRot by="21600000">
                                      <p:cBhvr>
                                        <p:cTn id="70" dur="500" fill="hold"/>
                                        <p:tgtEl>
                                          <p:spTgt spid="44"/>
                                        </p:tgtEl>
                                        <p:attrNameLst>
                                          <p:attrName>r</p:attrName>
                                        </p:attrNameLst>
                                      </p:cBhvr>
                                    </p:animRot>
                                  </p:childTnLst>
                                </p:cTn>
                              </p:par>
                            </p:childTnLst>
                          </p:cTn>
                        </p:par>
                        <p:par>
                          <p:cTn id="71" fill="hold">
                            <p:stCondLst>
                              <p:cond delay="3860"/>
                            </p:stCondLst>
                            <p:childTnLst>
                              <p:par>
                                <p:cTn id="72" presetID="22" presetClass="entr" presetSubtype="8" fill="hold" grpId="0" nodeType="after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left)">
                                      <p:cBhvr>
                                        <p:cTn id="74" dur="500"/>
                                        <p:tgtEl>
                                          <p:spTgt spid="48"/>
                                        </p:tgtEl>
                                      </p:cBhvr>
                                    </p:animEffect>
                                  </p:childTnLst>
                                </p:cTn>
                              </p:par>
                            </p:childTnLst>
                          </p:cTn>
                        </p:par>
                        <p:par>
                          <p:cTn id="75" fill="hold">
                            <p:stCondLst>
                              <p:cond delay="4360"/>
                            </p:stCondLst>
                            <p:childTnLst>
                              <p:par>
                                <p:cTn id="76" presetID="31"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000000"/>
                                          </p:val>
                                        </p:tav>
                                        <p:tav tm="100000">
                                          <p:val>
                                            <p:strVal val="#ppt_w"/>
                                          </p:val>
                                        </p:tav>
                                      </p:tavLst>
                                    </p:anim>
                                    <p:anim calcmode="lin" valueType="num">
                                      <p:cBhvr>
                                        <p:cTn id="79" dur="500" fill="hold"/>
                                        <p:tgtEl>
                                          <p:spTgt spid="45"/>
                                        </p:tgtEl>
                                        <p:attrNameLst>
                                          <p:attrName>ppt_h</p:attrName>
                                        </p:attrNameLst>
                                      </p:cBhvr>
                                      <p:tavLst>
                                        <p:tav tm="0">
                                          <p:val>
                                            <p:fltVal val="0.000000"/>
                                          </p:val>
                                        </p:tav>
                                        <p:tav tm="100000">
                                          <p:val>
                                            <p:strVal val="#ppt_h"/>
                                          </p:val>
                                        </p:tav>
                                      </p:tavLst>
                                    </p:anim>
                                    <p:anim calcmode="lin" valueType="num">
                                      <p:cBhvr>
                                        <p:cTn id="80" dur="500" fill="hold"/>
                                        <p:tgtEl>
                                          <p:spTgt spid="45"/>
                                        </p:tgtEl>
                                        <p:attrNameLst>
                                          <p:attrName>style.rotation</p:attrName>
                                        </p:attrNameLst>
                                      </p:cBhvr>
                                      <p:tavLst>
                                        <p:tav tm="0">
                                          <p:val>
                                            <p:fltVal val="90.000000"/>
                                          </p:val>
                                        </p:tav>
                                        <p:tav tm="100000">
                                          <p:val>
                                            <p:fltVal val="0.000000"/>
                                          </p:val>
                                        </p:tav>
                                      </p:tavLst>
                                    </p:anim>
                                    <p:animEffect transition="in" filter="fade">
                                      <p:cBhvr>
                                        <p:cTn id="81" dur="500"/>
                                        <p:tgtEl>
                                          <p:spTgt spid="45"/>
                                        </p:tgtEl>
                                      </p:cBhvr>
                                    </p:animEffect>
                                  </p:childTnLst>
                                </p:cTn>
                              </p:par>
                              <p:par>
                                <p:cTn id="82" presetID="8" presetClass="emph" presetSubtype="0" fill="hold" grpId="1" nodeType="withEffect">
                                  <p:stCondLst>
                                    <p:cond delay="0"/>
                                  </p:stCondLst>
                                  <p:childTnLst>
                                    <p:animRot by="21600000">
                                      <p:cBhvr>
                                        <p:cTn id="83" dur="500" fill="hold"/>
                                        <p:tgtEl>
                                          <p:spTgt spid="45"/>
                                        </p:tgtEl>
                                        <p:attrNameLst>
                                          <p:attrName>r</p:attrName>
                                        </p:attrNameLst>
                                      </p:cBhvr>
                                    </p:animRot>
                                  </p:childTnLst>
                                </p:cTn>
                              </p:par>
                            </p:childTnLst>
                          </p:cTn>
                        </p:par>
                        <p:par>
                          <p:cTn id="84" fill="hold">
                            <p:stCondLst>
                              <p:cond delay="4860"/>
                            </p:stCondLst>
                            <p:childTnLst>
                              <p:par>
                                <p:cTn id="85" presetID="2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left)">
                                      <p:cBhvr>
                                        <p:cTn id="87" dur="500"/>
                                        <p:tgtEl>
                                          <p:spTgt spid="49"/>
                                        </p:tgtEl>
                                      </p:cBhvr>
                                    </p:animEffect>
                                  </p:childTnLst>
                                </p:cTn>
                              </p:par>
                            </p:childTnLst>
                          </p:cTn>
                        </p:par>
                        <p:par>
                          <p:cTn id="88" fill="hold">
                            <p:stCondLst>
                              <p:cond delay="5360"/>
                            </p:stCondLst>
                            <p:childTnLst>
                              <p:par>
                                <p:cTn id="89" presetID="31" presetClass="entr" presetSubtype="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500" fill="hold"/>
                                        <p:tgtEl>
                                          <p:spTgt spid="46"/>
                                        </p:tgtEl>
                                        <p:attrNameLst>
                                          <p:attrName>ppt_w</p:attrName>
                                        </p:attrNameLst>
                                      </p:cBhvr>
                                      <p:tavLst>
                                        <p:tav tm="0">
                                          <p:val>
                                            <p:fltVal val="0.000000"/>
                                          </p:val>
                                        </p:tav>
                                        <p:tav tm="100000">
                                          <p:val>
                                            <p:strVal val="#ppt_w"/>
                                          </p:val>
                                        </p:tav>
                                      </p:tavLst>
                                    </p:anim>
                                    <p:anim calcmode="lin" valueType="num">
                                      <p:cBhvr>
                                        <p:cTn id="92" dur="500" fill="hold"/>
                                        <p:tgtEl>
                                          <p:spTgt spid="46"/>
                                        </p:tgtEl>
                                        <p:attrNameLst>
                                          <p:attrName>ppt_h</p:attrName>
                                        </p:attrNameLst>
                                      </p:cBhvr>
                                      <p:tavLst>
                                        <p:tav tm="0">
                                          <p:val>
                                            <p:fltVal val="0.000000"/>
                                          </p:val>
                                        </p:tav>
                                        <p:tav tm="100000">
                                          <p:val>
                                            <p:strVal val="#ppt_h"/>
                                          </p:val>
                                        </p:tav>
                                      </p:tavLst>
                                    </p:anim>
                                    <p:anim calcmode="lin" valueType="num">
                                      <p:cBhvr>
                                        <p:cTn id="93" dur="500" fill="hold"/>
                                        <p:tgtEl>
                                          <p:spTgt spid="46"/>
                                        </p:tgtEl>
                                        <p:attrNameLst>
                                          <p:attrName>style.rotation</p:attrName>
                                        </p:attrNameLst>
                                      </p:cBhvr>
                                      <p:tavLst>
                                        <p:tav tm="0">
                                          <p:val>
                                            <p:fltVal val="90.000000"/>
                                          </p:val>
                                        </p:tav>
                                        <p:tav tm="100000">
                                          <p:val>
                                            <p:fltVal val="0.000000"/>
                                          </p:val>
                                        </p:tav>
                                      </p:tavLst>
                                    </p:anim>
                                    <p:animEffect transition="in" filter="fade">
                                      <p:cBhvr>
                                        <p:cTn id="94" dur="500"/>
                                        <p:tgtEl>
                                          <p:spTgt spid="46"/>
                                        </p:tgtEl>
                                      </p:cBhvr>
                                    </p:animEffect>
                                  </p:childTnLst>
                                </p:cTn>
                              </p:par>
                              <p:par>
                                <p:cTn id="95" presetID="8" presetClass="emph" presetSubtype="0" fill="hold" grpId="1" nodeType="withEffect">
                                  <p:stCondLst>
                                    <p:cond delay="0"/>
                                  </p:stCondLst>
                                  <p:childTnLst>
                                    <p:animRot by="21600000">
                                      <p:cBhvr>
                                        <p:cTn id="96" dur="500" fill="hold"/>
                                        <p:tgtEl>
                                          <p:spTgt spid="46"/>
                                        </p:tgtEl>
                                        <p:attrNameLst>
                                          <p:attrName>r</p:attrName>
                                        </p:attrNameLst>
                                      </p:cBhvr>
                                    </p:animRot>
                                  </p:childTnLst>
                                </p:cTn>
                              </p:par>
                            </p:childTnLst>
                          </p:cTn>
                        </p:par>
                        <p:par>
                          <p:cTn id="97" fill="hold">
                            <p:stCondLst>
                              <p:cond delay="5860"/>
                            </p:stCondLst>
                            <p:childTnLst>
                              <p:par>
                                <p:cTn id="98" presetID="22" presetClass="entr" presetSubtype="8"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left)">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35" grpId="0" bldLvl="0" animBg="1"/>
      <p:bldP spid="37" grpId="0" bldLvl="0" animBg="1"/>
      <p:bldP spid="38" grpId="0" bldLvl="0" animBg="1"/>
      <p:bldP spid="39" grpId="0" bldLvl="0" animBg="1"/>
      <p:bldP spid="43" grpId="0" bldLvl="0" animBg="1"/>
      <p:bldP spid="44" grpId="0"/>
      <p:bldP spid="44" grpId="1"/>
      <p:bldP spid="45" grpId="0"/>
      <p:bldP spid="45" grpId="1"/>
      <p:bldP spid="46" grpId="0"/>
      <p:bldP spid="46" grpId="1"/>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443369" y="841619"/>
            <a:ext cx="11305262" cy="5412993"/>
          </a:xfrm>
          <a:prstGeom prst="rect">
            <a:avLst/>
          </a:prstGeom>
        </p:spPr>
      </p:pic>
      <p:sp>
        <p:nvSpPr>
          <p:cNvPr id="4" name="MH_Number_1"/>
          <p:cNvSpPr/>
          <p:nvPr>
            <p:custDataLst>
              <p:tags r:id="rId2"/>
            </p:custDataLst>
          </p:nvPr>
        </p:nvSpPr>
        <p:spPr>
          <a:xfrm>
            <a:off x="1902863" y="2177335"/>
            <a:ext cx="2187074" cy="2187074"/>
          </a:xfrm>
          <a:prstGeom prst="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138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387855" y="2177335"/>
            <a:ext cx="5999561" cy="853664"/>
          </a:xfrm>
          <a:prstGeom prst="rect">
            <a:avLst/>
          </a:prstGeom>
          <a:noFill/>
          <a:ln w="12700">
            <a:solidFill>
              <a:srgbClr val="C0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endParaRPr>
          </a:p>
        </p:txBody>
      </p:sp>
      <p:sp>
        <p:nvSpPr>
          <p:cNvPr id="6" name="矩形 5"/>
          <p:cNvSpPr/>
          <p:nvPr/>
        </p:nvSpPr>
        <p:spPr>
          <a:xfrm>
            <a:off x="5619795" y="2219447"/>
            <a:ext cx="3535680" cy="768350"/>
          </a:xfrm>
          <a:prstGeom prst="rect">
            <a:avLst/>
          </a:prstGeom>
          <a:noFill/>
        </p:spPr>
        <p:txBody>
          <a:bodyPr wrap="none">
            <a:spAutoFit/>
          </a:bodyPr>
          <a:lstStyle/>
          <a:p>
            <a:pPr algn="ctr"/>
            <a:r>
              <a:rPr lang="zh-CN" altLang="en-US" sz="4400" b="1" dirty="0">
                <a:solidFill>
                  <a:srgbClr val="C00000"/>
                </a:solidFill>
                <a:latin typeface="微软雅黑" panose="020B0503020204020204" pitchFamily="34" charset="-122"/>
                <a:ea typeface="微软雅黑" panose="020B0503020204020204" pitchFamily="34" charset="-122"/>
                <a:cs typeface="+mn-ea"/>
                <a:sym typeface="+mn-lt"/>
              </a:rPr>
              <a:t>【自主学习】</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4396191" y="3097584"/>
            <a:ext cx="5991225" cy="1266825"/>
          </a:xfrm>
          <a:prstGeom prst="rect">
            <a:avLst/>
          </a:prstGeom>
        </p:spPr>
        <p:txBody>
          <a:bodyPr/>
          <a:lstStyle/>
          <a:p>
            <a:pPr algn="just">
              <a:lnSpc>
                <a:spcPct val="130000"/>
              </a:lnSpc>
              <a:spcBef>
                <a:spcPts val="600"/>
              </a:spcBef>
              <a:spcAft>
                <a:spcPts val="600"/>
              </a:spcAft>
              <a:buClr>
                <a:srgbClr val="00B050"/>
              </a:buClr>
              <a:buSzPct val="80000"/>
              <a:defRPr/>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图文框 7"/>
          <p:cNvSpPr/>
          <p:nvPr/>
        </p:nvSpPr>
        <p:spPr>
          <a:xfrm>
            <a:off x="0" y="0"/>
            <a:ext cx="12192000" cy="6858000"/>
          </a:xfrm>
          <a:prstGeom prst="frame">
            <a:avLst>
              <a:gd name="adj1" fmla="val 2888"/>
            </a:avLst>
          </a:prstGeom>
          <a:solidFill>
            <a:srgbClr val="1A2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3"/>
          <a:stretch>
            <a:fillRect/>
          </a:stretch>
        </p:blipFill>
        <p:spPr>
          <a:xfrm>
            <a:off x="1556372" y="3753931"/>
            <a:ext cx="1167469" cy="610478"/>
          </a:xfrm>
          <a:prstGeom prst="rect">
            <a:avLst/>
          </a:prstGeom>
        </p:spPr>
      </p:pic>
    </p:spTree>
  </p:cSld>
  <p:clrMapOvr>
    <a:masterClrMapping/>
  </p:clrMapOvr>
</p:sld>
</file>

<file path=ppt/tags/tag1.xml><?xml version="1.0" encoding="utf-8"?>
<p:tagLst xmlns:p="http://schemas.openxmlformats.org/presentationml/2006/main">
  <p:tag name="MH" val="20150715221728"/>
  <p:tag name="MH_LIBRARY" val="CONTENTS"/>
  <p:tag name="MH_TYPE" val="NUMBER"/>
  <p:tag name="ID" val="553516"/>
  <p:tag name="MH_ORDER" val="1"/>
</p:tagLst>
</file>

<file path=ppt/tags/tag10.xml><?xml version="1.0" encoding="utf-8"?>
<p:tagLst xmlns:p="http://schemas.openxmlformats.org/presentationml/2006/main">
  <p:tag name="MH" val="20161022204453"/>
  <p:tag name="MH_LIBRARY" val="GRAPHIC"/>
</p:tagLst>
</file>

<file path=ppt/tags/tag11.xml><?xml version="1.0" encoding="utf-8"?>
<p:tagLst xmlns:p="http://schemas.openxmlformats.org/presentationml/2006/main">
  <p:tag name="MH" val="20150715221728"/>
  <p:tag name="MH_LIBRARY" val="CONTENTS"/>
  <p:tag name="MH_TYPE" val="NUMBER"/>
  <p:tag name="ID" val="553516"/>
  <p:tag name="MH_ORDER" val="1"/>
</p:tagLst>
</file>

<file path=ppt/tags/tag12.xml><?xml version="1.0" encoding="utf-8"?>
<p:tagLst xmlns:p="http://schemas.openxmlformats.org/presentationml/2006/main">
  <p:tag name="MH" val="20160616161530"/>
  <p:tag name="MH_LIBRARY" val="CONTENTS"/>
  <p:tag name="MH_TYPE" val="NUMBER"/>
  <p:tag name="ID" val="626773"/>
  <p:tag name="MH_ORDER" val="1"/>
</p:tagLst>
</file>

<file path=ppt/tags/tag13.xml><?xml version="1.0" encoding="utf-8"?>
<p:tagLst xmlns:p="http://schemas.openxmlformats.org/presentationml/2006/main">
  <p:tag name="MH" val="20160615125038"/>
  <p:tag name="MH_LIBRARY" val="CONTENTS"/>
  <p:tag name="MH_TYPE" val="ENTRY"/>
  <p:tag name="ID" val="626775"/>
  <p:tag name="MH_ORDER" val="1"/>
</p:tagLst>
</file>

<file path=ppt/tags/tag14.xml><?xml version="1.0" encoding="utf-8"?>
<p:tagLst xmlns:p="http://schemas.openxmlformats.org/presentationml/2006/main">
  <p:tag name="MH" val="20170321132231"/>
  <p:tag name="MH_LIBRARY" val="GRAPHIC"/>
  <p:tag name="MH_TYPE" val="Other"/>
  <p:tag name="MH_ORDER" val="1"/>
</p:tagLst>
</file>

<file path=ppt/tags/tag15.xml><?xml version="1.0" encoding="utf-8"?>
<p:tagLst xmlns:p="http://schemas.openxmlformats.org/presentationml/2006/main">
  <p:tag name="MH" val="20170321132231"/>
  <p:tag name="MH_LIBRARY" val="GRAPHIC"/>
  <p:tag name="MH_TYPE" val="Other"/>
  <p:tag name="MH_ORDER" val="2"/>
</p:tagLst>
</file>

<file path=ppt/tags/tag16.xml><?xml version="1.0" encoding="utf-8"?>
<p:tagLst xmlns:p="http://schemas.openxmlformats.org/presentationml/2006/main">
  <p:tag name="MH" val="20170321132231"/>
  <p:tag name="MH_LIBRARY" val="GRAPHIC"/>
  <p:tag name="MH_TYPE" val="Other"/>
  <p:tag name="MH_ORDER" val="3"/>
</p:tagLst>
</file>

<file path=ppt/tags/tag17.xml><?xml version="1.0" encoding="utf-8"?>
<p:tagLst xmlns:p="http://schemas.openxmlformats.org/presentationml/2006/main">
  <p:tag name="MH" val="20170321132231"/>
  <p:tag name="MH_LIBRARY" val="GRAPHIC"/>
  <p:tag name="MH_TYPE" val="Other"/>
  <p:tag name="MH_ORDER" val="4"/>
</p:tagLst>
</file>

<file path=ppt/tags/tag18.xml><?xml version="1.0" encoding="utf-8"?>
<p:tagLst xmlns:p="http://schemas.openxmlformats.org/presentationml/2006/main">
  <p:tag name="MH" val="20170321132231"/>
  <p:tag name="MH_LIBRARY" val="GRAPHIC"/>
  <p:tag name="MH_TYPE" val="Other"/>
  <p:tag name="MH_ORDER" val="5"/>
</p:tagLst>
</file>

<file path=ppt/tags/tag19.xml><?xml version="1.0" encoding="utf-8"?>
<p:tagLst xmlns:p="http://schemas.openxmlformats.org/presentationml/2006/main">
  <p:tag name="MH" val="20170321132231"/>
  <p:tag name="MH_LIBRARY" val="GRAPHIC"/>
  <p:tag name="MH_TYPE" val="Title"/>
  <p:tag name="MH_ORDER" val="1"/>
</p:tagLst>
</file>

<file path=ppt/tags/tag2.xml><?xml version="1.0" encoding="utf-8"?>
<p:tagLst xmlns:p="http://schemas.openxmlformats.org/presentationml/2006/main">
  <p:tag name="MH" val="20150715221728"/>
  <p:tag name="MH_LIBRARY" val="CONTENTS"/>
  <p:tag name="MH_TYPE" val="NUMBER"/>
  <p:tag name="ID" val="553516"/>
  <p:tag name="MH_ORDER" val="2"/>
</p:tagLst>
</file>

<file path=ppt/tags/tag20.xml><?xml version="1.0" encoding="utf-8"?>
<p:tagLst xmlns:p="http://schemas.openxmlformats.org/presentationml/2006/main">
  <p:tag name="MH" val="20160428084658"/>
  <p:tag name="MH_LIBRARY" val="GRAPHIC"/>
  <p:tag name="MH_ORDER" val="矩形 10"/>
</p:tagLst>
</file>

<file path=ppt/tags/tag21.xml><?xml version="1.0" encoding="utf-8"?>
<p:tagLst xmlns:p="http://schemas.openxmlformats.org/presentationml/2006/main">
  <p:tag name="MH" val="20160428084658"/>
  <p:tag name="MH_LIBRARY" val="GRAPHIC"/>
  <p:tag name="MH_ORDER" val="TextBox 3"/>
</p:tagLst>
</file>

<file path=ppt/tags/tag22.xml><?xml version="1.0" encoding="utf-8"?>
<p:tagLst xmlns:p="http://schemas.openxmlformats.org/presentationml/2006/main">
  <p:tag name="MH_TYPE" val="#NeiR#"/>
  <p:tag name="MH" val="20160428084658"/>
  <p:tag name="MH_LIBRARY" val="GRAPHIC"/>
</p:tagLst>
</file>

<file path=ppt/tags/tag23.xml><?xml version="1.0" encoding="utf-8"?>
<p:tagLst xmlns:p="http://schemas.openxmlformats.org/presentationml/2006/main">
  <p:tag name="MH" val="20160616161530"/>
  <p:tag name="MH_LIBRARY" val="CONTENTS"/>
  <p:tag name="MH_TYPE" val="NUMBER"/>
  <p:tag name="ID" val="626773"/>
  <p:tag name="MH_ORDER" val="1"/>
</p:tagLst>
</file>

<file path=ppt/tags/tag24.xml><?xml version="1.0" encoding="utf-8"?>
<p:tagLst xmlns:p="http://schemas.openxmlformats.org/presentationml/2006/main">
  <p:tag name="MH" val="20160615125038"/>
  <p:tag name="MH_LIBRARY" val="CONTENTS"/>
  <p:tag name="MH_TYPE" val="ENTRY"/>
  <p:tag name="ID" val="626775"/>
  <p:tag name="MH_ORDER" val="1"/>
</p:tagLst>
</file>

<file path=ppt/tags/tag25.xml><?xml version="1.0" encoding="utf-8"?>
<p:tagLst xmlns:p="http://schemas.openxmlformats.org/presentationml/2006/main">
  <p:tag name="MH" val="20151204212322"/>
  <p:tag name="MH_LIBRARY" val="GRAPHIC"/>
  <p:tag name="MH_ORDER" val="矩形 1"/>
</p:tagLst>
</file>

<file path=ppt/tags/tag26.xml><?xml version="1.0" encoding="utf-8"?>
<p:tagLst xmlns:p="http://schemas.openxmlformats.org/presentationml/2006/main">
  <p:tag name="MH" val="20151204212322"/>
  <p:tag name="MH_LIBRARY" val="GRAPHIC"/>
  <p:tag name="MH_ORDER" val="矩形 1"/>
</p:tagLst>
</file>

<file path=ppt/tags/tag27.xml><?xml version="1.0" encoding="utf-8"?>
<p:tagLst xmlns:p="http://schemas.openxmlformats.org/presentationml/2006/main">
  <p:tag name="MH" val="20151204212322"/>
  <p:tag name="MH_LIBRARY" val="GRAPHIC"/>
  <p:tag name="MH_ORDER" val="等腰三角形 7"/>
</p:tagLst>
</file>

<file path=ppt/tags/tag28.xml><?xml version="1.0" encoding="utf-8"?>
<p:tagLst xmlns:p="http://schemas.openxmlformats.org/presentationml/2006/main">
  <p:tag name="MH" val="20151204212322"/>
  <p:tag name="MH_LIBRARY" val="GRAPHIC"/>
  <p:tag name="MH_ORDER" val="Freeform 12"/>
</p:tagLst>
</file>

<file path=ppt/tags/tag29.xml><?xml version="1.0" encoding="utf-8"?>
<p:tagLst xmlns:p="http://schemas.openxmlformats.org/presentationml/2006/main">
  <p:tag name="MH" val="20150715221728"/>
  <p:tag name="MH_LIBRARY" val="CONTENTS"/>
  <p:tag name="MH_TYPE" val="NUMBER"/>
  <p:tag name="ID" val="553516"/>
  <p:tag name="MH_ORDER" val="1"/>
</p:tagLst>
</file>

<file path=ppt/tags/tag3.xml><?xml version="1.0" encoding="utf-8"?>
<p:tagLst xmlns:p="http://schemas.openxmlformats.org/presentationml/2006/main">
  <p:tag name="MH" val="20150715221728"/>
  <p:tag name="MH_LIBRARY" val="CONTENTS"/>
  <p:tag name="MH_TYPE" val="NUMBER"/>
  <p:tag name="ID" val="553516"/>
  <p:tag name="MH_ORDER" val="3"/>
</p:tagLst>
</file>

<file path=ppt/tags/tag4.xml><?xml version="1.0" encoding="utf-8"?>
<p:tagLst xmlns:p="http://schemas.openxmlformats.org/presentationml/2006/main">
  <p:tag name="MH" val="20150715221728"/>
  <p:tag name="MH_LIBRARY" val="CONTENTS"/>
  <p:tag name="MH_TYPE" val="NUMBER"/>
  <p:tag name="ID" val="553516"/>
  <p:tag name="MH_ORDER" val="4"/>
</p:tagLst>
</file>

<file path=ppt/tags/tag5.xml><?xml version="1.0" encoding="utf-8"?>
<p:tagLst xmlns:p="http://schemas.openxmlformats.org/presentationml/2006/main">
  <p:tag name="MH" val="20150715221728"/>
  <p:tag name="MH_LIBRARY" val="CONTENTS"/>
  <p:tag name="MH_TYPE" val="NUMBER"/>
  <p:tag name="ID" val="553516"/>
  <p:tag name="MH_ORDER" val="1"/>
</p:tagLst>
</file>

<file path=ppt/tags/tag6.xml><?xml version="1.0" encoding="utf-8"?>
<p:tagLst xmlns:p="http://schemas.openxmlformats.org/presentationml/2006/main">
  <p:tag name="MH" val="20150715221728"/>
  <p:tag name="MH_LIBRARY" val="CONTENTS"/>
  <p:tag name="MH_TYPE" val="NUMBER"/>
  <p:tag name="ID" val="553516"/>
  <p:tag name="MH_ORDER" val="1"/>
</p:tagLst>
</file>

<file path=ppt/tags/tag7.xml><?xml version="1.0" encoding="utf-8"?>
<p:tagLst xmlns:p="http://schemas.openxmlformats.org/presentationml/2006/main">
  <p:tag name="MH" val="20161022204453"/>
  <p:tag name="MH_LIBRARY" val="GRAPHIC"/>
  <p:tag name="MH_ORDER" val="Freeform 2"/>
</p:tagLst>
</file>

<file path=ppt/tags/tag8.xml><?xml version="1.0" encoding="utf-8"?>
<p:tagLst xmlns:p="http://schemas.openxmlformats.org/presentationml/2006/main">
  <p:tag name="MH" val="20161022204453"/>
  <p:tag name="MH_LIBRARY" val="GRAPHIC"/>
  <p:tag name="MH_ORDER" val="Straight Connector 6"/>
</p:tagLst>
</file>

<file path=ppt/tags/tag9.xml><?xml version="1.0" encoding="utf-8"?>
<p:tagLst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Office 主题​​">
  <a:themeElements>
    <a:clrScheme name="中美贸易战">
      <a:dk1>
        <a:sysClr val="windowText" lastClr="000000"/>
      </a:dk1>
      <a:lt1>
        <a:sysClr val="window" lastClr="FFFFFF"/>
      </a:lt1>
      <a:dk2>
        <a:srgbClr val="44546A"/>
      </a:dk2>
      <a:lt2>
        <a:srgbClr val="E7E6E6"/>
      </a:lt2>
      <a:accent1>
        <a:srgbClr val="D70000"/>
      </a:accent1>
      <a:accent2>
        <a:srgbClr val="1A2F5C"/>
      </a:accent2>
      <a:accent3>
        <a:srgbClr val="7F7F7F"/>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Office 主题​​">
  <a:themeElements>
    <a:clrScheme name="诚信文化">
      <a:dk1>
        <a:sysClr val="windowText" lastClr="000000"/>
      </a:dk1>
      <a:lt1>
        <a:sysClr val="window" lastClr="FFFFFF"/>
      </a:lt1>
      <a:dk2>
        <a:srgbClr val="44546A"/>
      </a:dk2>
      <a:lt2>
        <a:srgbClr val="E7E6E6"/>
      </a:lt2>
      <a:accent1>
        <a:srgbClr val="C00000"/>
      </a:accent1>
      <a:accent2>
        <a:srgbClr val="BF9000"/>
      </a:accent2>
      <a:accent3>
        <a:srgbClr val="3F3F3F"/>
      </a:accent3>
      <a:accent4>
        <a:srgbClr val="0070C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自定义 488">
      <a:dk1>
        <a:sysClr val="windowText" lastClr="000000"/>
      </a:dk1>
      <a:lt1>
        <a:sysClr val="window" lastClr="FFFFFF"/>
      </a:lt1>
      <a:dk2>
        <a:srgbClr val="FF0000"/>
      </a:dk2>
      <a:lt2>
        <a:srgbClr val="E7E6E6"/>
      </a:lt2>
      <a:accent1>
        <a:srgbClr val="FF0000"/>
      </a:accent1>
      <a:accent2>
        <a:srgbClr val="BFBFBF"/>
      </a:accent2>
      <a:accent3>
        <a:srgbClr val="FF0000"/>
      </a:accent3>
      <a:accent4>
        <a:srgbClr val="BFBFBF"/>
      </a:accent4>
      <a:accent5>
        <a:srgbClr val="FF0000"/>
      </a:accent5>
      <a:accent6>
        <a:srgbClr val="BFBFBF"/>
      </a:accent6>
      <a:hlink>
        <a:srgbClr val="FF0000"/>
      </a:hlink>
      <a:folHlink>
        <a:srgbClr val="BFBFBF"/>
      </a:folHlink>
    </a:clrScheme>
    <a:fontScheme name="Temp">
      <a:majorFont>
        <a:latin typeface="Impact"/>
        <a:ea typeface="汉仪中秀体简"/>
        <a:cs typeface=""/>
      </a:majorFont>
      <a:minorFont>
        <a:latin typeface="Impact"/>
        <a:ea typeface="汉仪中秀体简"/>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A000120141119A20PPBG">
  <a:themeElements>
    <a:clrScheme name="自定义 46">
      <a:dk1>
        <a:srgbClr val="5F5F5F"/>
      </a:dk1>
      <a:lt1>
        <a:srgbClr val="FFFFFF"/>
      </a:lt1>
      <a:dk2>
        <a:srgbClr val="4D4D4D"/>
      </a:dk2>
      <a:lt2>
        <a:srgbClr val="EAF5FC"/>
      </a:lt2>
      <a:accent1>
        <a:srgbClr val="0070C0"/>
      </a:accent1>
      <a:accent2>
        <a:srgbClr val="6A63CB"/>
      </a:accent2>
      <a:accent3>
        <a:srgbClr val="4040A2"/>
      </a:accent3>
      <a:accent4>
        <a:srgbClr val="8542A0"/>
      </a:accent4>
      <a:accent5>
        <a:srgbClr val="FFC000"/>
      </a:accent5>
      <a:accent6>
        <a:srgbClr val="AACC03"/>
      </a:accent6>
      <a:hlink>
        <a:srgbClr val="00B0F0"/>
      </a:hlink>
      <a:folHlink>
        <a:srgbClr val="AFB2B4"/>
      </a:folHlink>
    </a:clrScheme>
    <a:fontScheme name="KSO主题">
      <a:majorFont>
        <a:latin typeface="Calibri Light"/>
        <a:ea typeface="黑体"/>
        <a:cs typeface=""/>
      </a:majorFont>
      <a:minorFont>
        <a:latin typeface="Calibri"/>
        <a:ea typeface="仿宋"/>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effectStyle>
        <a:effectStyle>
          <a:effectLst/>
        </a:effectStyle>
        <a:effectStyle>
          <a:effectLst/>
        </a:effectStyle>
      </a:effectStyleLst>
      <a:bgFillStyleLst>
        <a:solidFill>
          <a:srgbClr val="FFFFFF"/>
        </a:solidFill>
        <a:solidFill>
          <a:srgbClr val="FFFFFF"/>
        </a:solidFill>
        <a:solidFill>
          <a:srgbClr val="FFFFFF"/>
        </a:soli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500">
      <a:dk1>
        <a:sysClr val="windowText" lastClr="000000"/>
      </a:dk1>
      <a:lt1>
        <a:sysClr val="window" lastClr="FFFFFF"/>
      </a:lt1>
      <a:dk2>
        <a:srgbClr val="C00000"/>
      </a:dk2>
      <a:lt2>
        <a:srgbClr val="CD0009"/>
      </a:lt2>
      <a:accent1>
        <a:srgbClr val="CD0009"/>
      </a:accent1>
      <a:accent2>
        <a:srgbClr val="C00000"/>
      </a:accent2>
      <a:accent3>
        <a:srgbClr val="CD0009"/>
      </a:accent3>
      <a:accent4>
        <a:srgbClr val="C00000"/>
      </a:accent4>
      <a:accent5>
        <a:srgbClr val="CD0009"/>
      </a:accent5>
      <a:accent6>
        <a:srgbClr val="C00000"/>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自定义 1615">
      <a:dk1>
        <a:sysClr val="windowText" lastClr="000000"/>
      </a:dk1>
      <a:lt1>
        <a:sysClr val="window" lastClr="FFFFFF"/>
      </a:lt1>
      <a:dk2>
        <a:srgbClr val="0C3377"/>
      </a:dk2>
      <a:lt2>
        <a:srgbClr val="1461C9"/>
      </a:lt2>
      <a:accent1>
        <a:srgbClr val="1461C9"/>
      </a:accent1>
      <a:accent2>
        <a:srgbClr val="0C3377"/>
      </a:accent2>
      <a:accent3>
        <a:srgbClr val="1461C9"/>
      </a:accent3>
      <a:accent4>
        <a:srgbClr val="0C3377"/>
      </a:accent4>
      <a:accent5>
        <a:srgbClr val="1461C9"/>
      </a:accent5>
      <a:accent6>
        <a:srgbClr val="0C337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默认设计模板">
  <a:themeElements>
    <a:clrScheme name="123">
      <a:dk1>
        <a:srgbClr val="C00000"/>
      </a:dk1>
      <a:lt1>
        <a:srgbClr val="5A5A5A"/>
      </a:lt1>
      <a:dk2>
        <a:srgbClr val="7F7F7F"/>
      </a:dk2>
      <a:lt2>
        <a:srgbClr val="FFFFFF"/>
      </a:lt2>
      <a:accent1>
        <a:srgbClr val="404040"/>
      </a:accent1>
      <a:accent2>
        <a:srgbClr val="C00000"/>
      </a:accent2>
      <a:accent3>
        <a:srgbClr val="FFFFFF"/>
      </a:accent3>
      <a:accent4>
        <a:srgbClr val="D9D9D9"/>
      </a:accent4>
      <a:accent5>
        <a:srgbClr val="C00000"/>
      </a:accent5>
      <a:accent6>
        <a:srgbClr val="4D4948"/>
      </a:accent6>
      <a:hlink>
        <a:srgbClr val="7F7F7F"/>
      </a:hlink>
      <a:folHlink>
        <a:srgbClr val="D9D9D9"/>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6676</Words>
  <Application>WPS 演示</Application>
  <PresentationFormat>宽屏</PresentationFormat>
  <Paragraphs>436</Paragraphs>
  <Slides>42</Slides>
  <Notes>0</Notes>
  <HiddenSlides>0</HiddenSlides>
  <MMClips>0</MMClips>
  <ScaleCrop>false</ScaleCrop>
  <HeadingPairs>
    <vt:vector size="6" baseType="variant">
      <vt:variant>
        <vt:lpstr>已用的字体</vt:lpstr>
      </vt:variant>
      <vt:variant>
        <vt:i4>40</vt:i4>
      </vt:variant>
      <vt:variant>
        <vt:lpstr>主题</vt:lpstr>
      </vt:variant>
      <vt:variant>
        <vt:i4>14</vt:i4>
      </vt:variant>
      <vt:variant>
        <vt:lpstr>幻灯片标题</vt:lpstr>
      </vt:variant>
      <vt:variant>
        <vt:i4>42</vt:i4>
      </vt:variant>
    </vt:vector>
  </HeadingPairs>
  <TitlesOfParts>
    <vt:vector size="96" baseType="lpstr">
      <vt:lpstr>Arial</vt:lpstr>
      <vt:lpstr>宋体</vt:lpstr>
      <vt:lpstr>Wingdings</vt:lpstr>
      <vt:lpstr>Helvetica Neue Medium</vt:lpstr>
      <vt:lpstr>Helvetica Neue</vt:lpstr>
      <vt:lpstr>Helvetica Neue Light</vt:lpstr>
      <vt:lpstr>Helvetica Light</vt:lpstr>
      <vt:lpstr>Calibri</vt:lpstr>
      <vt:lpstr>微软雅黑</vt:lpstr>
      <vt:lpstr>微软雅黑</vt:lpstr>
      <vt:lpstr>华康俪金黑W8(P)</vt:lpstr>
      <vt:lpstr>仿宋_GB2312</vt:lpstr>
      <vt:lpstr>Roboto Light</vt:lpstr>
      <vt:lpstr>Open Sans</vt:lpstr>
      <vt:lpstr>Times New Roman</vt:lpstr>
      <vt:lpstr>Calibri</vt:lpstr>
      <vt:lpstr>Gulim</vt:lpstr>
      <vt:lpstr>黑体</vt:lpstr>
      <vt:lpstr>方正特雅宋_GBK</vt:lpstr>
      <vt:lpstr>Arial</vt:lpstr>
      <vt:lpstr>方正美黑简体</vt:lpstr>
      <vt:lpstr>Estrangelo Edessa</vt:lpstr>
      <vt:lpstr>Roboto Cn</vt:lpstr>
      <vt:lpstr>Arial Unicode MS</vt:lpstr>
      <vt:lpstr>Impact</vt:lpstr>
      <vt:lpstr>Adobe 黑体 Std R</vt:lpstr>
      <vt:lpstr>Arial Narrow</vt:lpstr>
      <vt:lpstr>华文细黑</vt:lpstr>
      <vt:lpstr>Arial Black</vt:lpstr>
      <vt:lpstr>方正黑体简体</vt:lpstr>
      <vt:lpstr>汉仪菱心体简</vt:lpstr>
      <vt:lpstr>方正粗圆简体</vt:lpstr>
      <vt:lpstr>汉真广标</vt:lpstr>
      <vt:lpstr>楷体</vt:lpstr>
      <vt:lpstr>等线</vt:lpstr>
      <vt:lpstr>Mongolian Baiti</vt:lpstr>
      <vt:lpstr>等线 Light</vt:lpstr>
      <vt:lpstr>仿宋</vt:lpstr>
      <vt:lpstr>Segoe Print</vt:lpstr>
      <vt:lpstr>Malgun Gothic</vt:lpstr>
      <vt:lpstr>Office 主题​​</vt:lpstr>
      <vt:lpstr>White</vt:lpstr>
      <vt:lpstr>1_Office 主题</vt:lpstr>
      <vt:lpstr>2_Office 主题</vt:lpstr>
      <vt:lpstr>3_Office 主题</vt:lpstr>
      <vt:lpstr>1_默认设计模板</vt:lpstr>
      <vt:lpstr>2_默认设计模板</vt:lpstr>
      <vt:lpstr>3_默认设计模板</vt:lpstr>
      <vt:lpstr>1_Office 主题​​</vt:lpstr>
      <vt:lpstr>4_Office 主题</vt:lpstr>
      <vt:lpstr>2_Office 主题​​</vt:lpstr>
      <vt:lpstr>3_Office 主题​​</vt:lpstr>
      <vt:lpstr>Office Theme</vt:lpstr>
      <vt:lpstr>A000120141119A20PPBG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www.xkb1.com</Company>
  <LinksUpToDate>false</LinksUpToDate>
  <SharedDoc>false</SharedDoc>
  <HyperlinksChanged>false</HyperlinksChanged>
  <AppVersion>14.0000</AppVersion>
  <Manager>www.xkb1.com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www.xkb1.com</dc:title>
  <dc:creator>www.xkb1.com; xiaofan Zhou</dc:creator>
  <cp:keywords>www.xkb1.com</cp:keywords>
  <dc:description>www.xkb1.com</dc:description>
  <dc:subject>www.xkb1.com</dc:subject>
  <cp:category>www.xkb1.com</cp:category>
  <cp:lastModifiedBy>WPS_121870007</cp:lastModifiedBy>
  <cp:revision>41</cp:revision>
  <dcterms:created xsi:type="dcterms:W3CDTF">2018-04-09T04:14:00Z</dcterms:created>
  <dcterms:modified xsi:type="dcterms:W3CDTF">2018-12-24T08:59:54Z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2052-10.8.2.6837</vt:lpwstr>
  </property>
  <property fmtid="{D5CDD505-2E9C-101B-9397-08002B2CF9AE}" pid="3" name="KSORubyTemplateID">
    <vt:lpwstr>13</vt:lpwstr>
  </property>
</Properties>
</file>